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activeX/activeX10.bin" ContentType="application/vnd.ms-office.activeX"/>
  <Override PartName="/xl/activeX/activeX11.bin" ContentType="application/vnd.ms-office.activeX"/>
  <Override PartName="/xl/activeX/activeX12.xml" ContentType="application/vnd.ms-office.activeX+xml"/>
  <Override PartName="/xl/activeX/activeX12.bin" ContentType="application/vnd.ms-office.activeX"/>
  <Override PartName="/xl/activeX/activeX1.xml" ContentType="application/vnd.ms-office.activeX+xml"/>
  <Override PartName="/xl/activeX/activeX13.xml" ContentType="application/vnd.ms-office.activeX+xml"/>
  <Override PartName="/xl/activeX/activeX13.bin" ContentType="application/vnd.ms-office.activeX"/>
  <Override PartName="/xl/activeX/activeX1.bin" ContentType="application/vnd.ms-office.activeX"/>
  <Override PartName="/xl/activeX/activeX11.xml" ContentType="application/vnd.ms-office.activeX+xml"/>
  <Override PartName="/xl/activeX/activeX2.xml" ContentType="application/vnd.ms-office.activeX+xml"/>
  <Override PartName="/xl/activeX/activeX2.bin" ContentType="application/vnd.ms-office.activeX"/>
  <Override PartName="/xl/activeX/activeX3.xml" ContentType="application/vnd.ms-office.activeX+xml"/>
  <Override PartName="/xl/activeX/activeX3.bin" ContentType="application/vnd.ms-office.activeX"/>
  <Override PartName="/docProps/core.xml" ContentType="application/vnd.openxmlformats-package.core-properties+xml"/>
  <Override PartName="/docProps/app.xml" ContentType="application/vnd.openxmlformats-officedocument.extended-properties+xml"/>
  <Override PartName="/xl/activeX/activeX4.xml" ContentType="application/vnd.ms-office.activeX+xml"/>
  <Override PartName="/xl/activeX/activeX4.bin" ContentType="application/vnd.ms-office.activeX"/>
  <Override PartName="/xl/activeX/activeX5.xml" ContentType="application/vnd.ms-office.activeX+xml"/>
  <Override PartName="/xl/activeX/activeX5.bin" ContentType="application/vnd.ms-office.activeX"/>
  <Override PartName="/xl/activeX/activeX6.xml" ContentType="application/vnd.ms-office.activeX+xml"/>
  <Override PartName="/xl/activeX/activeX6.bin" ContentType="application/vnd.ms-office.activeX"/>
  <Override PartName="/xl/activeX/activeX7.xml" ContentType="application/vnd.ms-office.activeX+xml"/>
  <Override PartName="/xl/activeX/activeX8.xml" ContentType="application/vnd.ms-office.activeX+xml"/>
  <Override PartName="/xl/activeX/activeX8.bin" ContentType="application/vnd.ms-office.activeX"/>
  <Override PartName="/xl/activeX/activeX9.xml" ContentType="application/vnd.ms-office.activeX+xml"/>
  <Override PartName="/xl/activeX/activeX7.bin" ContentType="application/vnd.ms-office.activeX"/>
  <Override PartName="/xl/activeX/activeX9.bin" ContentType="application/vnd.ms-office.activeX"/>
  <Override PartName="/xl/activeX/activeX10.xml" ContentType="application/vnd.ms-office.activeX+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D:\DIVISION DE SUPERVISION REGIONAL\EVP y CONSUMIDORES DIRECTOS\GUIAS DE SUPERVISION\Guias RHO\"/>
    </mc:Choice>
  </mc:AlternateContent>
  <xr:revisionPtr revIDLastSave="0" documentId="13_ncr:1_{B202D850-A560-49BB-9810-50D2906FB2BF}" xr6:coauthVersionLast="47" xr6:coauthVersionMax="47" xr10:uidLastSave="{00000000-0000-0000-0000-000000000000}"/>
  <bookViews>
    <workbookView xWindow="-120" yWindow="-120" windowWidth="20730" windowHeight="11160" tabRatio="771" firstSheet="3" activeTab="3" xr2:uid="{1FE58AFF-00FD-4691-BC76-474036575995}"/>
  </bookViews>
  <sheets>
    <sheet name="INSTRUCCIONES" sheetId="1" state="hidden" r:id="rId1"/>
    <sheet name="Hoja2" sheetId="2" state="hidden" r:id="rId2"/>
    <sheet name="Hoja3" sheetId="3" state="hidden" r:id="rId3"/>
    <sheet name="CARATULA" sheetId="13" r:id="rId4"/>
    <sheet name="1. REQUISITOS TUPA" sheetId="8" r:id="rId5"/>
    <sheet name="2. REQUISITOS TECNICOS" sheetId="7" r:id="rId6"/>
    <sheet name="3. OTRAS CONDICIONES SEGURIDAD" sheetId="11" r:id="rId7"/>
  </sheets>
  <definedNames>
    <definedName name="_ftn1" localSheetId="1">Hoja2!$A$14</definedName>
    <definedName name="_ftnref1" localSheetId="1">Hoja2!$A$11</definedName>
    <definedName name="_xlnm.Print_Area" localSheetId="4">'1. REQUISITOS TUPA'!$A$1:$D$17</definedName>
    <definedName name="_xlnm.Print_Area" localSheetId="5">'2. REQUISITOS TECNICOS'!$A$1:$D$21</definedName>
    <definedName name="_xlnm.Print_Area" localSheetId="6">'3. OTRAS CONDICIONES SEGURIDAD'!$A$1:$D$19</definedName>
    <definedName name="NO">#REF!</definedName>
    <definedName name="_xlnm.Print_Titles" localSheetId="4">'1. REQUISITOS TUPA'!$1:$4</definedName>
    <definedName name="_xlnm.Print_Titles" localSheetId="5">'2. REQUISITOS TECNICOS'!$1:$4</definedName>
    <definedName name="_xlnm.Print_Titles" localSheetId="6">'3. OTRAS CONDICIONES SEGURIDAD'!$1:$8</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9" uniqueCount="128">
  <si>
    <t>&lt;dd/mm/aaaa&gt;</t>
  </si>
  <si>
    <t>BASE LEGAL</t>
  </si>
  <si>
    <t>Antes de proceder a dar respuesta al cuestionario respectivo siguiente Usted deberá verificar si cuenta con todos los documentos y planos que el TUPA vigente del OSINERGMIN establece y que hayan sido desarrolladas en las escalas indicadas en las normas respectivas, que se haya contemplado y plasmado toda la información técnica y de seguridad establecidas en la normatividad vigente.</t>
  </si>
  <si>
    <t xml:space="preserve"> </t>
  </si>
  <si>
    <r>
      <t xml:space="preserve">Acto seguido debe proceder a responder las preguntas del cuestionario para lo cual deberá marcar con un </t>
    </r>
    <r>
      <rPr>
        <b/>
        <sz val="10"/>
        <color indexed="8"/>
        <rFont val="Arial"/>
        <family val="2"/>
      </rPr>
      <t>aspa (X)</t>
    </r>
    <r>
      <rPr>
        <sz val="10"/>
        <color indexed="8"/>
        <rFont val="Arial"/>
        <family val="2"/>
      </rPr>
      <t xml:space="preserve"> el casillero que contiene la opción SI o NA, en función a lo siguiente:</t>
    </r>
  </si>
  <si>
    <r>
      <t>SI</t>
    </r>
    <r>
      <rPr>
        <sz val="10"/>
        <color indexed="8"/>
        <rFont val="Arial"/>
        <family val="2"/>
      </rPr>
      <t>: Opción mediante la cual se declara que el proyecto propuesto de Instalación o Instalación y/o Modificación de Grifo o Estación de Servicios cumple con lo establecido en la norma que sustenta la pregunta del cuestionario.</t>
    </r>
  </si>
  <si>
    <r>
      <t>NA</t>
    </r>
    <r>
      <rPr>
        <sz val="10"/>
        <color theme="1"/>
        <rFont val="Arial"/>
        <family val="2"/>
      </rPr>
      <t>: Opción mediante la cual se declara que el supuesto de hecho contenido en la norma que sustenta a la pregunta del cuestionario no es aplicable al proyecto propuesto de Instalación o Instalación y/o Modificación de Grifo o Estación de Servicios</t>
    </r>
  </si>
  <si>
    <t>I. DATOS GENERALES DEL TITULAR E IDENTIFICACIÓN DEL PROYECTO:</t>
  </si>
  <si>
    <t>Yo</t>
  </si>
  <si>
    <t>de Nacionalidad</t>
  </si>
  <si>
    <t>Identificado con</t>
  </si>
  <si>
    <t>__________</t>
  </si>
  <si>
    <t xml:space="preserve">con N° </t>
  </si>
  <si>
    <t>declaro ser el</t>
  </si>
  <si>
    <t>del proyecto presentado y manifiesto mediante la presente Declaración Jurada haber leído y verificado cada una de las respuestas, por mí consignadas, a las preguntas del presente cuestionario para cuyo efecto he realizado una comparación minuciosa y al detalle entre lo que dispone la normatividad vigente en materia de Instalación o de Instalación y/o Modificación de este tipo de  establecimientos y el íntegro del proyecto propuesto consistente en la</t>
  </si>
  <si>
    <t>:</t>
  </si>
  <si>
    <t>de un establecimiento del tipo</t>
  </si>
  <si>
    <t>que se ubica en área</t>
  </si>
  <si>
    <t>En virtud a lo manifestado en los párrafos precedentes procedo a consignar la información solicitada en los siguientes cuadros así como marcar las respuestas respectivas en el cuestionario.</t>
  </si>
  <si>
    <t>Descripción</t>
  </si>
  <si>
    <t>Datos</t>
  </si>
  <si>
    <t>Para Personas Naturales:</t>
  </si>
  <si>
    <t>Teléfonos de contacto:</t>
  </si>
  <si>
    <t>Correo electrónico:</t>
  </si>
  <si>
    <t>Para Personas Jurídicas:</t>
  </si>
  <si>
    <t>Razón Social:</t>
  </si>
  <si>
    <t>RUC:</t>
  </si>
  <si>
    <t>Correo electrónico</t>
  </si>
  <si>
    <t>Cuadro N° 01</t>
  </si>
  <si>
    <t>II. DATOS GENERALES DEL PROYECTO:</t>
  </si>
  <si>
    <t>a) De la ubicación del terreno o establecimiento donde se desarrollará el proyecto</t>
  </si>
  <si>
    <t>Indicar los datos de ubicación o identificación del terreno propuesto:</t>
  </si>
  <si>
    <t xml:space="preserve">Dirección </t>
  </si>
  <si>
    <t>Distrito:</t>
  </si>
  <si>
    <t>Provincia:</t>
  </si>
  <si>
    <t>Departamento:</t>
  </si>
  <si>
    <t>Referencias del terreno para mejor localización:</t>
  </si>
  <si>
    <t>Cuadro N° 02</t>
  </si>
  <si>
    <t>b) Del número de tanques, compartimientos y capacidades individuales y totales de almacenamiento  (expresado en Galones):</t>
  </si>
  <si>
    <t>CONFORME</t>
  </si>
  <si>
    <t>OBSERVACION</t>
  </si>
  <si>
    <t>OTRAS CONDICIONES DE SEGURIDAD</t>
  </si>
  <si>
    <t>DESCRIPCIÓN DE GUÍAS PARCIALES</t>
  </si>
  <si>
    <t>REQUISITOS TÉCNICOS</t>
  </si>
  <si>
    <t>Indicar el número de compartimientos de cada tanque y en el caso de que uno o más tanques cuenten con más de un compartimiento deberán consignarse las capacidades de almacenamiento que correspondan a cada compartimiento así como la capacidad total de cada tanque</t>
  </si>
  <si>
    <t>PDJ - PRE OPERATIVO</t>
  </si>
  <si>
    <t>INSTRUCCIONES PARA EL LLENADO DE LA DECLARACIÓN JURADA</t>
  </si>
  <si>
    <t>La información que usted va a presentar tiene el carácter de declaración jurada por lo cual deberá leer con atención todas las instrucciones que se indican.</t>
  </si>
  <si>
    <t xml:space="preserve">Deberá tenerse en consideración que si en alguno de los apartados la respuesta a una o más de las preguntas formuladas es negativa o si una o más de las distancias por Usted consignadas contravienen a lo indicado en las tablas y en consecuencia a las normas vigentes su solicitud será declarada IMPOROCEDENTE y en consecuencia se denegará el Informe Técnico solicitado. </t>
  </si>
  <si>
    <t>La Declaración Jurada consta de 3 partes, consistentes en:</t>
  </si>
  <si>
    <t>I. Datos Generales del titular e Identificación del proyecto</t>
  </si>
  <si>
    <t>II. Datos del Proyecto de Instalación o de Instalación de Modificación y/o Ampliación propuesto</t>
  </si>
  <si>
    <t>III. Cuestionario del cumplimiento de las normas técnicas y de seguridad en el proyecto de Instalación o de Instalación de Modificación y/o Ampliación de Grifo o Estación de Servicios</t>
  </si>
  <si>
    <t>DESARROLLO</t>
  </si>
  <si>
    <t>I. DATOS GENERALES DEL TITULAR E IDENTIFICACIÓN DEL PROYECTO</t>
  </si>
  <si>
    <t>Se deberá consignar en los cuadros mostrados los datos generales del titular del proyecto teniendo en consideración si se trata de una persona natural o persona jurídica la que presenta el proyecto propuesto.</t>
  </si>
  <si>
    <t>II. DATOS GENERALES DEL PROYECTO DE INSTALACIÓN O DE INSTALACIÓN DE MODIFICACIÓN Y/O AMPLIACIÓN PROPUESTO</t>
  </si>
  <si>
    <t>En este apartado usted encontrará una serie de preguntas cuya consideración y cumplimiento deben ser necesariamente contemplados en el proyecto propuesto para la instalación de un Grifo o Estación de Servicios y que deberá responder en su totalidad. Sus respuestas deberán reflejar la realidad por lo que Usted deberá verificar íntegramente que el contenido de las respuestas que se consignen a cada una de las preguntas del cuestionario cumpla con la normatividad vigente referidas a las condiciones técnicas y de seguridad que toda instalación proyectada de este tipo debe contemplar.</t>
  </si>
  <si>
    <t>III. CUESTIONARIO DEL CUMPLIMIENTO DE LAS NORMAS TÉCNICAS Y DE SEGURIDAD EN EL PROYECTO DE INSTALACIÓN O DE INSTALACIÓN DE MODIFICACIÓN Y/O AMPLIACIÓN DE GRIFO O ESTACIÓN DE SERVICIOS</t>
  </si>
  <si>
    <t>APLICA</t>
  </si>
  <si>
    <t>NO APLICA</t>
  </si>
  <si>
    <t>COMENTARIO</t>
  </si>
  <si>
    <t>Marcar X</t>
  </si>
  <si>
    <t>(de ser el caso)</t>
  </si>
  <si>
    <t>Firma:</t>
  </si>
  <si>
    <t>2.1. DEL ALMACENAMIENTO</t>
  </si>
  <si>
    <t>2.3. DE LAS INSTALACIONES ELÉCTRICAS</t>
  </si>
  <si>
    <t>2.4. DE LA SEGURIDAD</t>
  </si>
  <si>
    <t>2.2. DE LOS LETREROS DE ADVERTENCIA</t>
  </si>
  <si>
    <t>ÍTEM</t>
  </si>
  <si>
    <t xml:space="preserve">Montos mínimos de pólizas de seguros RCE: </t>
  </si>
  <si>
    <t>https://bit.ly/2MpprcI</t>
  </si>
  <si>
    <t xml:space="preserve">CARATULA   </t>
  </si>
  <si>
    <t>GUÍA DE FISCALIZACION DE SOLICITUD DE INSCRIPCIÓN Y MODIFICACIÓN EN EL REGISTRO DE HIDROCARBUROS</t>
  </si>
  <si>
    <t>AGENTE FISCALIZADO:</t>
  </si>
  <si>
    <t>&lt;AGENTE FISCALIZADO&gt;</t>
  </si>
  <si>
    <t>EXPEDIENTE N°:</t>
  </si>
  <si>
    <t>&lt;EXPEDIENTE&gt;</t>
  </si>
  <si>
    <t>FECHA DE SOLICITUD:</t>
  </si>
  <si>
    <t>CARTA LINEA:</t>
  </si>
  <si>
    <t>&lt;CAR-LIN&gt;</t>
  </si>
  <si>
    <t>FECHA DE INFORME:</t>
  </si>
  <si>
    <t>N°</t>
  </si>
  <si>
    <t>REQUISITOS TUPA</t>
  </si>
  <si>
    <t>(No considerados en las guías parciales anteriores)</t>
  </si>
  <si>
    <r>
      <t xml:space="preserve">La guía parcial marcada con </t>
    </r>
    <r>
      <rPr>
        <b/>
        <sz val="9"/>
        <color indexed="8"/>
        <rFont val="Poppins"/>
      </rPr>
      <t>X</t>
    </r>
    <r>
      <rPr>
        <sz val="9"/>
        <color indexed="8"/>
        <rFont val="Poppins"/>
      </rPr>
      <t xml:space="preserve"> en la opción </t>
    </r>
    <r>
      <rPr>
        <b/>
        <sz val="9"/>
        <color indexed="8"/>
        <rFont val="Poppins"/>
      </rPr>
      <t>NO APLICA</t>
    </r>
    <r>
      <rPr>
        <sz val="9"/>
        <color indexed="8"/>
        <rFont val="Poppins"/>
      </rPr>
      <t xml:space="preserve"> refiere a que el supervisor que suscribe considera que no es exigible el cumplimiento de ninguna de las obligaciones contenidas en ella para el expediente en evaluación.</t>
    </r>
  </si>
  <si>
    <t>Supervisor:</t>
  </si>
  <si>
    <t>&lt;SUPERVISOR&gt;</t>
  </si>
  <si>
    <t>Empresa
Supervisora:</t>
  </si>
  <si>
    <t>&lt;RAZON SOCIAL EMPRESA SUPERVISORA&gt;</t>
  </si>
  <si>
    <t>(*) De registrarse observaciones en la guía parcial número 4, el Especialista Regional en Hidrocarburos deberá reportar al Especialista en Hidrocarburos de DSR de la actividad correspondiente, para su inclusión en las revisiones de las guías.</t>
  </si>
  <si>
    <t>GRIFOS RURALES - COD. ACT. 057</t>
  </si>
  <si>
    <r>
      <t xml:space="preserve">Requisitos para Inscripción o Modificación en el Registro de Hidrocarburos de acuerdo con el Texto Único de Procedimientos Administrativos (TUPA) aprobado por D.S. N° 112-2022-PCM: 
</t>
    </r>
    <r>
      <rPr>
        <b/>
        <sz val="8"/>
        <rFont val="Poppins"/>
      </rPr>
      <t>Formulario de solicitud llenado y firmado en todas sus páginas por el solicitante o representante legal.</t>
    </r>
  </si>
  <si>
    <r>
      <t xml:space="preserve">Requisitos para Inscripción o Modificación en el Registro de Hidrocarburos de acuerdo con el Texto Único de Procedimientos Administrativos (TUPA) aprobado por D.S. N° 112-2022-PCM: 
</t>
    </r>
    <r>
      <rPr>
        <b/>
        <sz val="8"/>
        <rFont val="Poppins"/>
      </rPr>
      <t xml:space="preserve">En caso de personas naturales, indicación expresa del número de DNI. </t>
    </r>
  </si>
  <si>
    <r>
      <t xml:space="preserve">Requisitos para Inscripción o Modificación en el Registro de Hidrocarburos de acuerdo con el Texto Único de Procedimientos Administrativos (TUPA) aprobado por D.S. N° 112-2022-PCM: 
</t>
    </r>
    <r>
      <rPr>
        <b/>
        <sz val="8"/>
        <rFont val="Poppins"/>
      </rPr>
      <t>En caso de personas jurídicas, copia de la vigencia de poder donde consta la representación legal, o documento suscrito por el representante legal, en la que señale el número de RUC, número de partida registral y asiento registral donde obre la representación, así como la zona registral a la que pertenece.</t>
    </r>
  </si>
  <si>
    <r>
      <t xml:space="preserve">Requisitos para Inscripción o Modificación en el Registro de Hidrocarburos de acuerdo con el Texto Único de Procedimientos Administrativos (TUPA) aprobado por D.S. N° 112-2022-PCM: </t>
    </r>
    <r>
      <rPr>
        <b/>
        <sz val="8"/>
        <rFont val="Poppins"/>
      </rPr>
      <t xml:space="preserve">
En caso de personas naturales o jurídicas que actúen mediante apoderado, éste, además de la información señalada en el párrafo anterior, deberá efectuar la indicación expresa del número de DNI, además de adjuntar carta poder simple suscrita por el poderdante (solicitante).</t>
    </r>
  </si>
  <si>
    <r>
      <rPr>
        <sz val="8"/>
        <color indexed="8"/>
        <rFont val="Poppins"/>
      </rPr>
      <t xml:space="preserve">Requisitos para Inscripción o Modificación en el Registro de Hidrocarburos de acuerdo con el Texto Único de Procedimientos Administrativos (TUPA) aprobado por D.S. N° 112-2022-PCM:
</t>
    </r>
    <r>
      <rPr>
        <b/>
        <sz val="8"/>
        <color indexed="8"/>
        <rFont val="Poppins"/>
      </rPr>
      <t>Formulario de declaración jurada de cumplimiento de la normativa técnica legal llenado y firmado en todas sus páginas por el solicitante o representante legal.</t>
    </r>
  </si>
  <si>
    <r>
      <rPr>
        <sz val="8"/>
        <color indexed="8"/>
        <rFont val="Poppins"/>
      </rPr>
      <t>Requisitos para Inscripción o Modificación en el Registro de Hidrocarburos de acuerdo con el Texto Único de Procedimientos Administrativos (TUPA) aprobado por D.S. N° 112-2022-PCM:</t>
    </r>
    <r>
      <rPr>
        <b/>
        <sz val="8"/>
        <color indexed="8"/>
        <rFont val="Poppins"/>
      </rPr>
      <t xml:space="preserve">
Fotografías panorámicas nítidas a color con medidas mínimas de 15 x 10 cm, mostrando las instalaciones culminadas del establecimiento y fotografías nítidas en primer plano de las placas de identificación del fabricante de cada uno de los tanques instalados. De contar con el tanque con dos o más compartimientos, las fotografías serán por cada compartimiento. Todas las fotografías deberán contar necesariamente con leyenda informativa.</t>
    </r>
  </si>
  <si>
    <r>
      <rPr>
        <sz val="8"/>
        <color indexed="8"/>
        <rFont val="Poppins"/>
      </rPr>
      <t>Requisitos para Inscripción o Modificación en el Registro de Hidrocarburos de acuerdo con el Texto Único de Procedimientos Administrativos (TUPA) aprobado por D.S. N° 112-2022-PCM:</t>
    </r>
    <r>
      <rPr>
        <b/>
        <sz val="8"/>
        <color indexed="8"/>
        <rFont val="Poppins"/>
      </rPr>
      <t xml:space="preserve">
Plan de Respuesta a Emergencias, elaborado y suscrito por un Ingeniero colegiado y habilitado.</t>
    </r>
  </si>
  <si>
    <r>
      <rPr>
        <sz val="8"/>
        <color indexed="8"/>
        <rFont val="Poppins"/>
      </rPr>
      <t>Requisitos para Inscripción o Modificación en el Registro de Hidrocarburos de acuerdo con el Texto Único de Procedimientos Administrativos (TUPA) aprobado por D.S. N° 112-2022-PCM:</t>
    </r>
    <r>
      <rPr>
        <b/>
        <sz val="8"/>
        <color indexed="8"/>
        <rFont val="Poppins"/>
      </rPr>
      <t xml:space="preserve">
Copia simple de la póliza de seguros de responsabilidad civil extracontractual vigente</t>
    </r>
  </si>
  <si>
    <r>
      <rPr>
        <sz val="8"/>
        <rFont val="Poppins"/>
      </rPr>
      <t>Requisitos para Inscripción o Modificación en el Registro de Hidrocarburos de acuerdo con el Texto Único de Procedimientos Administrativos (TUPA) aprobado por D.S. N° 112-2022-PCM:</t>
    </r>
    <r>
      <rPr>
        <b/>
        <sz val="8"/>
        <rFont val="Poppins"/>
      </rPr>
      <t xml:space="preserve">
Copia simple del Estudio Ambiental aprobado que corresponda según la naturaleza del proyecto, incluyendo las observaciones y subsanaciones, en caso las hubiere; así como la resolución que lo aprueba, emitida por la autoridad competente, si corresponde. Si, por la naturaleza del proyecto, no fuese obligatorio contar con un Estudio Ambiental aprobado, bastará con presentar un documento emitido por la correspondiente autoridad competente, donde conste tal situación.</t>
    </r>
  </si>
  <si>
    <r>
      <rPr>
        <sz val="8"/>
        <rFont val="Poppins"/>
      </rPr>
      <t>Requisitos para Inscripción o Modificación en el Registro de Hidrocarburos de acuerdo con el Texto Único de Procedimientos Administrativos (TUPA) aprobado por D.S. N° 112-2022-PCM:</t>
    </r>
    <r>
      <rPr>
        <b/>
        <sz val="8"/>
        <rFont val="Poppins"/>
      </rPr>
      <t xml:space="preserve">
Copia simple de la clasificación de la zona otorgada por la municipalidad provincial. Para el caso de un proyecto de modificación del registro de hidrocarburos, el requisito sólo aplica a establecimientos que amplían la capacidad de almacenamiento y/o amplían el área del establecimiento.</t>
    </r>
  </si>
  <si>
    <r>
      <rPr>
        <sz val="8"/>
        <rFont val="Poppins"/>
      </rPr>
      <t>Requisitos para Inscripción o Modificación en el Registro de Hidrocarburos de acuerdo con el Texto Único de Procedimientos Administrativos (TUPA) aprobado por D.S. N° 112-2022-PCM:</t>
    </r>
    <r>
      <rPr>
        <b/>
        <sz val="8"/>
        <rFont val="Poppins"/>
      </rPr>
      <t xml:space="preserve">
Memoria descriptiva que incluya las especificaciones técnicas de las instalaciones de hidrocarburos.</t>
    </r>
  </si>
  <si>
    <t>1. EVALUACION DE REQUISITOS TUPA</t>
  </si>
  <si>
    <t>2. EVALUACION DE REQUISITOS TECNICOS</t>
  </si>
  <si>
    <t>3. OTRAS CONDICIONES DE SEGURIDAD</t>
  </si>
  <si>
    <t>ITEM</t>
  </si>
  <si>
    <t>Requerimientos Generales</t>
  </si>
  <si>
    <t>* Aprobado por el Especialista Regional Hidrocarburos (información que debe remitirse al Especialista en Hidrocarburos de DSR de la actividad)</t>
  </si>
  <si>
    <r>
      <t xml:space="preserve">La guía parcial N° 3 marcada con X en la opción </t>
    </r>
    <r>
      <rPr>
        <b/>
        <sz val="9"/>
        <color indexed="8"/>
        <rFont val="Poppins"/>
      </rPr>
      <t>APLICA</t>
    </r>
    <r>
      <rPr>
        <sz val="9"/>
        <color indexed="8"/>
        <rFont val="Poppins"/>
      </rPr>
      <t xml:space="preserve"> refiere a que el supervisor que suscribe considera exigible verificar el cumplimiento de otras condiciones de seguridad no incluidas en ninguna de las guías parciales anteriores, habiendo coordinado previamente su aplicación con el Especialista Regional en Hidrocarburos indicando este hecho en el Resumen Ejecutivo del presente informe de supervisión (*).</t>
    </r>
  </si>
  <si>
    <t>&lt;N° de Colegiatura&gt;</t>
  </si>
  <si>
    <t>Código: GF-PREOP_RHO-057-I/M</t>
  </si>
  <si>
    <t>[En la evaluación considerar  Informe N° GSE/DSR-2488-2025 Despacho de combustible a través de “minisurtidores” en Grifos Rurales]</t>
  </si>
  <si>
    <r>
      <rPr>
        <sz val="8"/>
        <rFont val="Poppins"/>
      </rPr>
      <t>Requisitos para Inscripción o Modificación en el Registro de Hidrocarburos de acuerdo con el Texto Único de Procedimientos Administrativos (TUPA) aprobado por D.S. N° 112-2022-PCM:</t>
    </r>
    <r>
      <rPr>
        <b/>
        <sz val="8"/>
        <rFont val="Poppins"/>
      </rPr>
      <t xml:space="preserve">
- Documentos de Ingeniería correspondiente a la obra, siguiente (Los planos deberán presentarse de manera física y magnética (formato legible en Autocad). Los planos físicos deben estar firmados por el solicitante o su representante legal y por los profesionales responsables de la especialidad, inscritos y habilitados en el colegio profesional correspondiente)
- Plano de ubicación (escala 1:5000).
- Plano de localización o croquis del establecimiento firmado por el solicitante o su representante legal.
- Plano de distribución, señalando la ubicación de los cilindros, equipos contra incendio y pozo a tierra a utilizarse durante el proceso de descarga.
- Plano de instalaciones eléctricas e instrumentación que contenga la clasificación de áreas peligrosas (de ser el caso).
</t>
    </r>
    <r>
      <rPr>
        <i/>
        <sz val="8"/>
        <rFont val="Poppins"/>
      </rPr>
      <t>Nota: De no ser presentados físicamente, pueden ser presentados a través de la Ventanilla Virtual de Osinergmin (VVO), en formato autocad, junto al formato “Declaración Jurada del
Responsable del Diseño de Plano(s)” (Artículo 10 del Reglamento del Registro de Hidrocarburos, aprobado por RCD 150-2024-OS/CD)</t>
    </r>
  </si>
  <si>
    <t>[En la evaluación considerar  el Informe Interno Nº 166784-2009 del 09 de noviembre del 2009 (indica que no es exigible el peso del extintor ni que cuenten con cartucho externo), asi como el Informe N° GFHL-UROC-48-2012 del 27 de noviembre de 2012 (rating de extinción según estandar UL/ULC armonizada].</t>
  </si>
  <si>
    <r>
      <rPr>
        <sz val="8"/>
        <rFont val="Poppins"/>
      </rPr>
      <t>Artículo 75° del reglamento aprobado por Decreto Supremo N° 054-93-EM, modificado por el Decreto Supremo N° 005-2012-EM:</t>
    </r>
    <r>
      <rPr>
        <b/>
        <sz val="8"/>
        <rFont val="Poppins"/>
      </rPr>
      <t xml:space="preserve">
El almacenamiento de combustibles en los Grifos Rurales deberá realizarse en Cilindros metálicos con una capacidad de 208 litros (55 galones). Los Cilindros deberán ser herméticos y resistentes. </t>
    </r>
  </si>
  <si>
    <r>
      <rPr>
        <sz val="8"/>
        <rFont val="Poppins"/>
      </rPr>
      <t>Artículo 77° del reglamento aprobado por Decreto Supremo N° 054-93-EM, modificado por el Decreto Supremo N° 005-2012-EM:</t>
    </r>
    <r>
      <rPr>
        <b/>
        <sz val="8"/>
        <rFont val="Poppins"/>
      </rPr>
      <t xml:space="preserve">
Deberá identificarse claramente el combustible que contienen los cilindros. Esta identificación o rotulación deberá ser visible por lo menos a tres (03) metros de distancia, debiendo ser contrastante con el color del Cilindro.</t>
    </r>
  </si>
  <si>
    <r>
      <rPr>
        <sz val="8"/>
        <color indexed="8"/>
        <rFont val="Poppins"/>
      </rPr>
      <t xml:space="preserve">Artículo 78° del reglamento aprobado por Decreto Supremo N° 054-93-EM, modificado por el Decreto Supremo N° 005-2012-EM:
</t>
    </r>
    <r>
      <rPr>
        <b/>
        <sz val="8"/>
        <color indexed="8"/>
        <rFont val="Poppins"/>
      </rPr>
      <t>Los Cilindros pueden ser almacenados en locales y recintos. Se entenderá por local, a la edificación que cuenta con un área independiente de una sola planta, y por recinto al área limitada por cercos o muros, destinados sólo al almacenamiento de combustibles Clase I y/o Clase II.</t>
    </r>
  </si>
  <si>
    <r>
      <rPr>
        <sz val="8"/>
        <color indexed="8"/>
        <rFont val="Poppins"/>
      </rPr>
      <t xml:space="preserve">Artículo 83° del reglamento aprobado por Decreto Supremo N° 054-93-EM, modificado por el Decreto Supremo N° 005-2012-EM: </t>
    </r>
    <r>
      <rPr>
        <b/>
        <sz val="8"/>
        <color indexed="8"/>
        <rFont val="Poppins"/>
      </rPr>
      <t xml:space="preserve">
Se contemplará la instalación de letreros de advertencia con las leyendas “Inflamable, No Fumar ni encender Fuego'', con una distancia mínima de por lo menos tres (3) metros del lugar de almacenamiento.</t>
    </r>
  </si>
  <si>
    <r>
      <rPr>
        <sz val="8"/>
        <color indexed="8"/>
        <rFont val="Poppins"/>
      </rPr>
      <t xml:space="preserve">Artículo 79° del reglamento aprobado por Decreto Supremo N° 054-93-EM, modificado por el Decreto Supremo N° 005-2012-EM:       </t>
    </r>
    <r>
      <rPr>
        <b/>
        <sz val="8"/>
        <color indexed="8"/>
        <rFont val="Poppins"/>
      </rPr>
      <t xml:space="preserve">
Los locales y recintos donde se almacenen los Cilindros deberán ser de material que reúna las especificaciones sobre tasa de resistencia al fuego, conforme a lo señalado en la norma NFPA 30 “Flammable and Combustibles Liquids Code”. En los locales no deberán existir fuentes de ignición tales como cocinas o cualquier elemento productor de chispa o fuego abierto y en los recintos se considerará un área de seguridad de tres (03) metros alrededor de los envases, donde está prohibido hacer fuego y fumar.
Las instalaciones eléctricas en los Grifos Rurales deberán de realizarse de acuerdo a lo establecido en el artículo 38 del presente Reglamento.</t>
    </r>
  </si>
  <si>
    <r>
      <rPr>
        <sz val="8"/>
        <color indexed="8"/>
        <rFont val="Poppins"/>
      </rPr>
      <t xml:space="preserve">Artículo 84° del reglamento aprobado por Decreto Supremo N° 054-93-EM, modificado por el Decreto Supremo N° 005-2012-EM:      </t>
    </r>
    <r>
      <rPr>
        <b/>
        <sz val="8"/>
        <color indexed="8"/>
        <rFont val="Poppins"/>
      </rPr>
      <t xml:space="preserve">
Todo trasvase de Cilindros a recipientes menores, obliga a la instalación de puesta a tierra, mediante cables portátiles con grapas de contacto.</t>
    </r>
  </si>
  <si>
    <r>
      <rPr>
        <sz val="8"/>
        <rFont val="Poppins"/>
      </rPr>
      <t xml:space="preserve">Artículo 67° del reglamento aprobado por Decreto Supremo Nº 054-93-EM, de conformidad con el Artículo 22° del reglamento aprobado por Decreto Supremo N° 054-93-EM y articulo 8° de la Norma EM.010 del Reglamento Nacional de Edificaciones aprobado por Decreto Supremo N° 011-2006-VIVIENDA:
</t>
    </r>
    <r>
      <rPr>
        <b/>
        <sz val="8"/>
        <rFont val="Poppins"/>
      </rPr>
      <t>Documentación técnica de un proyecto de instalación eléctrica
Un Proyecto de instalación eléctrica en edificaciones consta de lo siguiente, según corresponda la naturaleza de la
edificación:
(...)
d) Sistemas de protección contra el rayo según las características del entorno.</t>
    </r>
  </si>
  <si>
    <r>
      <rPr>
        <sz val="8"/>
        <color indexed="8"/>
        <rFont val="Poppins"/>
      </rPr>
      <t xml:space="preserve">Artículo 76° del reglamento aprobado por Decreto Supremo N° 054-93-EM, modificado por el Decreto Supremo N° 005-2012-EM:       </t>
    </r>
    <r>
      <rPr>
        <b/>
        <sz val="8"/>
        <color indexed="8"/>
        <rFont val="Poppins"/>
      </rPr>
      <t xml:space="preserve">
En el caso que se realice el despacho a recipientes menores, los Cilindros deben tener adaptada una bomba de accionamiento manual, o cualquier otro dispositivo, equipo o sistema para evitar derrames.</t>
    </r>
  </si>
  <si>
    <r>
      <rPr>
        <sz val="8"/>
        <color indexed="8"/>
        <rFont val="Poppins"/>
      </rPr>
      <t xml:space="preserve">Artículo 79°A del reglamento aprobado por Decreto Supremo N° 054-93-EM, modificado por el Decreto Supremo N° 005-2012-EM.:       </t>
    </r>
    <r>
      <rPr>
        <b/>
        <sz val="8"/>
        <color indexed="8"/>
        <rFont val="Poppins"/>
      </rPr>
      <t xml:space="preserve">
Se deberá instalar aberturas permanentes para la entrada y la salida de aire, las cuales estarán distribuidas para proporcionar el movimiento continuo de aire por todo el piso, con el fin de evitar la acumulación de vapores inflamables.</t>
    </r>
  </si>
  <si>
    <r>
      <rPr>
        <sz val="8"/>
        <color indexed="8"/>
        <rFont val="Poppins"/>
      </rPr>
      <t xml:space="preserve">Artículo 81° del reglamento aprobado por Decreto Supremo N° 054-93-EM, modificado por el Decreto Supremo N° 005-2012-EM.: </t>
    </r>
    <r>
      <rPr>
        <b/>
        <sz val="8"/>
        <color indexed="8"/>
        <rFont val="Poppins"/>
      </rPr>
      <t xml:space="preserve">
Deberán tomarse las precauciones necesarias para evitar derrames de combustibles. En el área de almacenamiento de Cilindros se deberá disponer de piso de material impermeable, baldes con arena para adsorber los eventuales derrames; asimismo dicha área deberá disponer de pretiles y drenajes adecuados, los cuales deben contar con las facilidades necesarias para contener y recuperar el combustible, a fin de evitar que eventuales derrames de combustibles puedan desembocar en desagües de aguas provenientes de lluvias o alcantarillados</t>
    </r>
  </si>
  <si>
    <r>
      <rPr>
        <sz val="8"/>
        <color indexed="8"/>
        <rFont val="Poppins"/>
      </rPr>
      <t xml:space="preserve">Artículo 82° del reglamento aprobado por Decreto Supremo N° 054-93-EM, modificado por el Decreto Supremo N° 005-2012-EM.: </t>
    </r>
    <r>
      <rPr>
        <b/>
        <sz val="8"/>
        <color indexed="8"/>
        <rFont val="Poppins"/>
      </rPr>
      <t xml:space="preserve">
Para el almacenamiento en cantidades iguales o superiores a un (1) Cilindro (208 litros o 55 galones), se deberá contar, por lo menos, con un extintor portátil, cuyo agente extintor sea de múltiple propósito tipo ABC, con una capacidad de extinción certificada no menor a 4A:80B:C.
Los extintores deberán estar certificados por Underwriters Laboratories - UL o entidad similar acreditada, por el INDECOPI o por un organismo extranjero de acreditación signatario de alguno de los Acuerdos de Reconocimiento Mutuo de la Internacional Accreditation Forum - IAF o la Inter American Accreditation Cooperation - IAAC., de acuerdo a la NTP 350.026, así como de las NTP 350.062-1, 350.062-2 y 350-062-3. Alternativamente, se aceptará extintores aprobados por Factory Mutual - FM que cumplan con la ANSI/UL 299 y cuya capacidad de extinción cumpla con la ANSI/UL 711.
Los servicios de mantenimiento y recarga de estos equipos deben ser efectuados conforme se indica en la NTP 350.043-1, por empresas autorizadas y que cumplan con poseer el equipamiento indicado en la NTP 833.026-1. En el caso de los extintores listados por UL o aprobados por FM, los servicios de mantenimiento y recarga deben ser realizados por empresas que cuenten con certificación UL o entidad similar acreditada, sea por el INDECOPI o por un organismo extranjero de acreditación signatario.
Los extintores deben contar con sus indicaciones de uso, estar ubicados en lugares visibles, de fácil acceso y a menos de quince (15) metros de la zona de almacenamiento.</t>
    </r>
  </si>
  <si>
    <r>
      <rPr>
        <sz val="8"/>
        <color indexed="8"/>
        <rFont val="Poppins"/>
      </rPr>
      <t xml:space="preserve">Artículo 80° del reglamento aprobado por Decreto Supremo N° 054-93-EM, modificado por el Decreto Supremo N° 036-2017-EM.: </t>
    </r>
    <r>
      <rPr>
        <b/>
        <sz val="8"/>
        <color indexed="8"/>
        <rFont val="Poppins"/>
      </rPr>
      <t xml:space="preserve">
La capacidad total de almacenamiento en Cilindros no debe sobrepasar la cantidad de trece (13) Cilindros (equivalente a 2706 litros o 715 galones), de acuerdo a lo señalado en el siguiente cuadro:
Nota: La capacidad máxima de almacenamiento de combustibles Clase I no deberá sobrepasar de tres (03) cilindros (624 litros, o 165 galones), pudiendo remplazarse en cualquiera de ellos por Combustibles Clase II, debiendo para ello cumplirse con lo señalado en el artículo 77 del presente Reglamento.</t>
    </r>
  </si>
  <si>
    <t>[De acuerdo con el Art. 4° del Decreto Legislativo N° 943 y el Anexo 6 de la Resolución Suprema N° 210‐2004‐SUNAT, las personas que soliciten inscripción/modificación en el Registro de Hidrocarburos deben estar inscritos en el RUC]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mm/yyyy;@"/>
  </numFmts>
  <fonts count="39" x14ac:knownFonts="1">
    <font>
      <sz val="10"/>
      <color theme="1"/>
      <name val="Arial"/>
      <family val="2"/>
    </font>
    <font>
      <sz val="10"/>
      <color indexed="8"/>
      <name val="Arial"/>
      <family val="2"/>
    </font>
    <font>
      <b/>
      <sz val="10"/>
      <color indexed="8"/>
      <name val="Arial"/>
      <family val="2"/>
    </font>
    <font>
      <sz val="7"/>
      <name val="Arial"/>
      <family val="2"/>
    </font>
    <font>
      <sz val="7"/>
      <color indexed="8"/>
      <name val="Arial"/>
      <family val="2"/>
    </font>
    <font>
      <b/>
      <sz val="10"/>
      <color indexed="8"/>
      <name val="Arial"/>
      <family val="2"/>
    </font>
    <font>
      <b/>
      <u/>
      <sz val="10"/>
      <color indexed="8"/>
      <name val="Arial"/>
      <family val="2"/>
    </font>
    <font>
      <b/>
      <sz val="11"/>
      <color indexed="8"/>
      <name val="Arial"/>
      <family val="2"/>
    </font>
    <font>
      <sz val="8"/>
      <name val="Arial"/>
      <family val="2"/>
    </font>
    <font>
      <b/>
      <sz val="7"/>
      <color indexed="8"/>
      <name val="Arial"/>
      <family val="2"/>
    </font>
    <font>
      <sz val="8"/>
      <color indexed="8"/>
      <name val="Arial"/>
      <family val="2"/>
    </font>
    <font>
      <b/>
      <sz val="12"/>
      <color indexed="8"/>
      <name val="Poppins"/>
    </font>
    <font>
      <sz val="9"/>
      <color indexed="8"/>
      <name val="Poppins"/>
    </font>
    <font>
      <b/>
      <u/>
      <sz val="9"/>
      <color indexed="8"/>
      <name val="Poppins"/>
    </font>
    <font>
      <b/>
      <u/>
      <sz val="10"/>
      <name val="Poppins"/>
    </font>
    <font>
      <b/>
      <sz val="9"/>
      <color indexed="8"/>
      <name val="Poppins"/>
    </font>
    <font>
      <sz val="7"/>
      <color indexed="8"/>
      <name val="Poppins"/>
    </font>
    <font>
      <b/>
      <u/>
      <sz val="12"/>
      <color indexed="8"/>
      <name val="Poppins"/>
    </font>
    <font>
      <sz val="8"/>
      <color indexed="8"/>
      <name val="Poppins"/>
    </font>
    <font>
      <sz val="8"/>
      <name val="Poppins"/>
    </font>
    <font>
      <b/>
      <sz val="8"/>
      <name val="Poppins"/>
    </font>
    <font>
      <b/>
      <sz val="8"/>
      <color indexed="8"/>
      <name val="Poppins"/>
    </font>
    <font>
      <b/>
      <sz val="11"/>
      <name val="Poppins"/>
    </font>
    <font>
      <b/>
      <sz val="10"/>
      <name val="Poppins"/>
    </font>
    <font>
      <sz val="7"/>
      <name val="Poppins"/>
    </font>
    <font>
      <b/>
      <sz val="7"/>
      <color indexed="8"/>
      <name val="Poppins"/>
    </font>
    <font>
      <b/>
      <sz val="7"/>
      <name val="Poppins"/>
    </font>
    <font>
      <b/>
      <sz val="6"/>
      <color indexed="8"/>
      <name val="Poppins"/>
    </font>
    <font>
      <sz val="10"/>
      <color theme="1"/>
      <name val="Arial"/>
      <family val="2"/>
    </font>
    <font>
      <u/>
      <sz val="10"/>
      <color theme="10"/>
      <name val="Arial"/>
      <family val="2"/>
    </font>
    <font>
      <u/>
      <sz val="8"/>
      <color theme="10"/>
      <name val="Arial"/>
      <family val="2"/>
    </font>
    <font>
      <sz val="10"/>
      <color theme="1"/>
      <name val="Poppins"/>
    </font>
    <font>
      <sz val="9"/>
      <color theme="1"/>
      <name val="Poppins"/>
    </font>
    <font>
      <b/>
      <u/>
      <sz val="10"/>
      <color rgb="FF0000CC"/>
      <name val="Poppins"/>
    </font>
    <font>
      <i/>
      <sz val="8"/>
      <name val="Poppins"/>
    </font>
    <font>
      <sz val="8"/>
      <color indexed="10"/>
      <name val="Poppins"/>
    </font>
    <font>
      <sz val="8"/>
      <color rgb="FFFF0000"/>
      <name val="Poppins"/>
    </font>
    <font>
      <b/>
      <sz val="8"/>
      <color theme="1"/>
      <name val="Poppins"/>
    </font>
    <font>
      <i/>
      <sz val="8"/>
      <color rgb="FFFF0000"/>
      <name val="Poppins"/>
    </font>
  </fonts>
  <fills count="6">
    <fill>
      <patternFill patternType="none"/>
    </fill>
    <fill>
      <patternFill patternType="gray125"/>
    </fill>
    <fill>
      <patternFill patternType="solid">
        <fgColor indexed="9"/>
        <bgColor indexed="64"/>
      </patternFill>
    </fill>
    <fill>
      <patternFill patternType="solid">
        <fgColor indexed="43"/>
        <bgColor indexed="64"/>
      </patternFill>
    </fill>
    <fill>
      <patternFill patternType="solid">
        <fgColor theme="0"/>
        <bgColor indexed="64"/>
      </patternFill>
    </fill>
    <fill>
      <patternFill patternType="solid">
        <fgColor rgb="FFCCFFCC"/>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diagonal/>
    </border>
  </borders>
  <cellStyleXfs count="4">
    <xf numFmtId="0" fontId="0" fillId="0" borderId="0"/>
    <xf numFmtId="0" fontId="29" fillId="0" borderId="0" applyNumberFormat="0" applyFill="0" applyBorder="0" applyAlignment="0" applyProtection="0">
      <alignment vertical="top"/>
      <protection locked="0"/>
    </xf>
    <xf numFmtId="0" fontId="28" fillId="0" borderId="0"/>
    <xf numFmtId="0" fontId="1" fillId="0" borderId="0"/>
  </cellStyleXfs>
  <cellXfs count="151">
    <xf numFmtId="0" fontId="0" fillId="0" borderId="0" xfId="0"/>
    <xf numFmtId="0" fontId="6" fillId="0" borderId="0" xfId="0" applyFont="1" applyAlignment="1">
      <alignment horizontal="center"/>
    </xf>
    <xf numFmtId="0" fontId="7" fillId="0" borderId="0" xfId="0" applyFont="1" applyAlignment="1">
      <alignment horizontal="center"/>
    </xf>
    <xf numFmtId="0" fontId="0" fillId="0" borderId="0" xfId="0" applyAlignment="1">
      <alignment horizontal="justify"/>
    </xf>
    <xf numFmtId="0" fontId="7" fillId="0" borderId="0" xfId="0" applyFont="1"/>
    <xf numFmtId="0" fontId="5" fillId="0" borderId="0" xfId="0" applyFont="1" applyAlignment="1">
      <alignment horizontal="justify"/>
    </xf>
    <xf numFmtId="0" fontId="5" fillId="0" borderId="0" xfId="0" applyFont="1"/>
    <xf numFmtId="0" fontId="0" fillId="0" borderId="0" xfId="0" applyAlignment="1">
      <alignment horizontal="left"/>
    </xf>
    <xf numFmtId="0" fontId="4" fillId="0" borderId="0" xfId="0" applyFont="1" applyAlignment="1">
      <alignment vertical="center" wrapText="1"/>
    </xf>
    <xf numFmtId="0" fontId="9" fillId="0" borderId="0" xfId="0" applyFont="1" applyAlignment="1">
      <alignment vertical="center"/>
    </xf>
    <xf numFmtId="0" fontId="3" fillId="0" borderId="0" xfId="0" applyFont="1" applyAlignment="1">
      <alignment horizontal="right" vertical="top"/>
    </xf>
    <xf numFmtId="0" fontId="4" fillId="0" borderId="0" xfId="0" applyFont="1"/>
    <xf numFmtId="0" fontId="4" fillId="0" borderId="0" xfId="0" applyFont="1" applyAlignment="1">
      <alignment horizontal="center" vertical="center"/>
    </xf>
    <xf numFmtId="0" fontId="9" fillId="0" borderId="0" xfId="0" applyFont="1" applyAlignment="1">
      <alignment horizontal="left" vertical="center"/>
    </xf>
    <xf numFmtId="0" fontId="9" fillId="0" borderId="0" xfId="0" applyFont="1" applyAlignment="1">
      <alignment horizontal="left" vertical="top" wrapText="1"/>
    </xf>
    <xf numFmtId="49" fontId="9" fillId="0" borderId="0" xfId="0" applyNumberFormat="1" applyFont="1" applyAlignment="1">
      <alignment vertical="center"/>
    </xf>
    <xf numFmtId="0" fontId="4" fillId="0" borderId="0" xfId="0" applyFont="1" applyAlignment="1">
      <alignment vertical="center"/>
    </xf>
    <xf numFmtId="0" fontId="9" fillId="0" borderId="0" xfId="0" applyFont="1"/>
    <xf numFmtId="0" fontId="9" fillId="0" borderId="0" xfId="3" applyFont="1" applyAlignment="1">
      <alignment horizontal="center" vertical="center" wrapText="1"/>
    </xf>
    <xf numFmtId="49" fontId="2" fillId="0" borderId="0" xfId="3" applyNumberFormat="1" applyFont="1" applyAlignment="1" applyProtection="1">
      <alignment horizontal="center" vertical="center"/>
      <protection locked="0"/>
    </xf>
    <xf numFmtId="0" fontId="10" fillId="0" borderId="1" xfId="0" applyFont="1" applyBorder="1" applyAlignment="1">
      <alignment horizontal="center" vertical="center"/>
    </xf>
    <xf numFmtId="0" fontId="10" fillId="0" borderId="1" xfId="0" applyFont="1" applyBorder="1" applyAlignment="1">
      <alignment horizontal="justify" vertical="center" wrapText="1"/>
    </xf>
    <xf numFmtId="0" fontId="8" fillId="0" borderId="1" xfId="0" applyFont="1" applyBorder="1" applyAlignment="1" applyProtection="1">
      <alignment horizontal="center" vertical="center"/>
      <protection locked="0"/>
    </xf>
    <xf numFmtId="0" fontId="10" fillId="0" borderId="0" xfId="0" applyFont="1"/>
    <xf numFmtId="0" fontId="10" fillId="0" borderId="0" xfId="3" applyFont="1" applyAlignment="1">
      <alignment wrapText="1"/>
    </xf>
    <xf numFmtId="0" fontId="30" fillId="0" borderId="0" xfId="1" applyFont="1" applyAlignment="1" applyProtection="1"/>
    <xf numFmtId="0" fontId="10" fillId="0" borderId="1" xfId="0" applyFont="1" applyBorder="1" applyAlignment="1" applyProtection="1">
      <alignment horizontal="justify" vertical="top" wrapText="1"/>
      <protection locked="0"/>
    </xf>
    <xf numFmtId="0" fontId="12" fillId="0" borderId="0" xfId="0" applyFont="1" applyAlignment="1">
      <alignment vertical="center"/>
    </xf>
    <xf numFmtId="0" fontId="31" fillId="0" borderId="0" xfId="0" applyFont="1" applyAlignment="1">
      <alignment vertical="center"/>
    </xf>
    <xf numFmtId="0" fontId="32" fillId="0" borderId="0" xfId="0" applyFont="1" applyAlignment="1">
      <alignment vertical="center"/>
    </xf>
    <xf numFmtId="1" fontId="15" fillId="0" borderId="0" xfId="0" applyNumberFormat="1" applyFont="1" applyAlignment="1" applyProtection="1">
      <alignment horizontal="left" vertical="center"/>
      <protection locked="0"/>
    </xf>
    <xf numFmtId="164" fontId="15" fillId="0" borderId="0" xfId="0" applyNumberFormat="1" applyFont="1" applyAlignment="1" applyProtection="1">
      <alignment horizontal="right" vertical="center"/>
      <protection locked="0"/>
    </xf>
    <xf numFmtId="0" fontId="15" fillId="0" borderId="2" xfId="0" applyFont="1" applyBorder="1"/>
    <xf numFmtId="0" fontId="32" fillId="0" borderId="2" xfId="0" applyFont="1" applyBorder="1" applyAlignment="1">
      <alignment vertical="center"/>
    </xf>
    <xf numFmtId="0" fontId="15" fillId="0" borderId="2" xfId="0" applyFont="1" applyBorder="1" applyAlignment="1">
      <alignment horizontal="center" wrapText="1"/>
    </xf>
    <xf numFmtId="0" fontId="15" fillId="0" borderId="0" xfId="0" applyFont="1" applyAlignment="1">
      <alignment horizontal="center" vertical="center"/>
    </xf>
    <xf numFmtId="0" fontId="15" fillId="0" borderId="0" xfId="0" applyFont="1" applyAlignment="1">
      <alignment vertical="center"/>
    </xf>
    <xf numFmtId="49" fontId="32" fillId="0" borderId="1" xfId="0" applyNumberFormat="1" applyFont="1" applyBorder="1" applyAlignment="1" applyProtection="1">
      <alignment vertical="center"/>
      <protection locked="0"/>
    </xf>
    <xf numFmtId="49" fontId="32" fillId="0" borderId="0" xfId="0" applyNumberFormat="1" applyFont="1" applyAlignment="1">
      <alignment vertical="center"/>
    </xf>
    <xf numFmtId="49" fontId="32" fillId="0" borderId="0" xfId="0" applyNumberFormat="1" applyFont="1" applyAlignment="1">
      <alignment horizontal="justify" vertical="center" wrapText="1"/>
    </xf>
    <xf numFmtId="0" fontId="31" fillId="0" borderId="0" xfId="0" applyFont="1" applyAlignment="1">
      <alignment horizontal="center" vertical="center"/>
    </xf>
    <xf numFmtId="0" fontId="16" fillId="0" borderId="0" xfId="0" applyFont="1" applyAlignment="1">
      <alignment horizontal="right" vertical="center" wrapText="1"/>
    </xf>
    <xf numFmtId="0" fontId="17" fillId="0" borderId="0" xfId="0" applyFont="1" applyAlignment="1">
      <alignment horizontal="center" vertical="center"/>
    </xf>
    <xf numFmtId="0" fontId="19" fillId="0" borderId="1" xfId="2" applyFont="1" applyBorder="1" applyAlignment="1">
      <alignment horizontal="justify" vertical="top" wrapText="1"/>
    </xf>
    <xf numFmtId="0" fontId="21" fillId="0" borderId="1" xfId="0" applyFont="1" applyBorder="1" applyAlignment="1">
      <alignment horizontal="justify" vertical="center" wrapText="1"/>
    </xf>
    <xf numFmtId="0" fontId="20" fillId="0" borderId="1" xfId="0" applyFont="1" applyBorder="1" applyAlignment="1">
      <alignment horizontal="justify" vertical="top" wrapText="1"/>
    </xf>
    <xf numFmtId="0" fontId="16" fillId="0" borderId="0" xfId="0" applyFont="1" applyAlignment="1">
      <alignment horizontal="center" vertical="center"/>
    </xf>
    <xf numFmtId="0" fontId="16" fillId="0" borderId="0" xfId="0" applyFont="1"/>
    <xf numFmtId="0" fontId="24" fillId="0" borderId="0" xfId="0" applyFont="1" applyAlignment="1">
      <alignment horizontal="center" vertical="top"/>
    </xf>
    <xf numFmtId="0" fontId="16" fillId="0" borderId="0" xfId="0" applyFont="1" applyAlignment="1">
      <alignment vertical="top"/>
    </xf>
    <xf numFmtId="0" fontId="25" fillId="0" borderId="0" xfId="0" applyFont="1" applyAlignment="1">
      <alignment horizontal="left" vertical="center"/>
    </xf>
    <xf numFmtId="0" fontId="25" fillId="0" borderId="0" xfId="0" applyFont="1" applyAlignment="1">
      <alignment horizontal="left" vertical="top" wrapText="1"/>
    </xf>
    <xf numFmtId="0" fontId="25" fillId="0" borderId="0" xfId="0" applyFont="1" applyAlignment="1">
      <alignment horizontal="center" vertical="center"/>
    </xf>
    <xf numFmtId="0" fontId="16" fillId="0" borderId="0" xfId="0" applyFont="1" applyAlignment="1">
      <alignment horizontal="center" vertical="top"/>
    </xf>
    <xf numFmtId="0" fontId="24" fillId="0" borderId="1" xfId="0" applyFont="1" applyBorder="1" applyAlignment="1">
      <alignment horizontal="center" vertical="center"/>
    </xf>
    <xf numFmtId="0" fontId="24" fillId="0" borderId="1" xfId="0" applyFont="1" applyBorder="1" applyAlignment="1">
      <alignment horizontal="justify" vertical="center" wrapText="1"/>
    </xf>
    <xf numFmtId="0" fontId="26" fillId="0" borderId="1" xfId="0" applyFont="1" applyBorder="1" applyAlignment="1" applyProtection="1">
      <alignment horizontal="center" vertical="center"/>
      <protection locked="0"/>
    </xf>
    <xf numFmtId="0" fontId="24" fillId="0" borderId="1" xfId="0" applyFont="1" applyBorder="1" applyAlignment="1" applyProtection="1">
      <alignment horizontal="justify" vertical="top"/>
      <protection locked="0"/>
    </xf>
    <xf numFmtId="0" fontId="16" fillId="0" borderId="0" xfId="0" applyFont="1" applyAlignment="1">
      <alignment vertical="center"/>
    </xf>
    <xf numFmtId="0" fontId="16" fillId="0" borderId="1" xfId="0" applyFont="1" applyBorder="1" applyAlignment="1">
      <alignment horizontal="center" vertical="center"/>
    </xf>
    <xf numFmtId="0" fontId="16" fillId="0" borderId="1" xfId="0" applyFont="1" applyBorder="1" applyAlignment="1">
      <alignment vertical="center"/>
    </xf>
    <xf numFmtId="0" fontId="16" fillId="0" borderId="0" xfId="0" applyFont="1" applyAlignment="1">
      <alignment vertical="top" wrapText="1"/>
    </xf>
    <xf numFmtId="49" fontId="21" fillId="0" borderId="0" xfId="0" applyNumberFormat="1" applyFont="1" applyAlignment="1">
      <alignment horizontal="center" vertical="center"/>
    </xf>
    <xf numFmtId="0" fontId="16" fillId="0" borderId="0" xfId="0" applyFont="1" applyAlignment="1">
      <alignment horizontal="left" vertical="center"/>
    </xf>
    <xf numFmtId="0" fontId="27" fillId="0" borderId="0" xfId="0" applyFont="1" applyAlignment="1">
      <alignment horizontal="center" vertical="center"/>
    </xf>
    <xf numFmtId="0" fontId="25" fillId="0" borderId="0" xfId="0" applyFont="1" applyAlignment="1">
      <alignment vertical="center"/>
    </xf>
    <xf numFmtId="0" fontId="25" fillId="0" borderId="0" xfId="0" applyFont="1"/>
    <xf numFmtId="49" fontId="15" fillId="0" borderId="0" xfId="0" applyNumberFormat="1" applyFont="1" applyAlignment="1" applyProtection="1">
      <alignment horizontal="center" vertical="center"/>
      <protection locked="0"/>
    </xf>
    <xf numFmtId="0" fontId="32" fillId="0" borderId="0" xfId="0" applyFont="1" applyAlignment="1">
      <alignment horizontal="center" vertical="center"/>
    </xf>
    <xf numFmtId="0" fontId="12" fillId="0" borderId="0" xfId="0" applyFont="1" applyAlignment="1">
      <alignment horizontal="right" vertical="center" wrapText="1"/>
    </xf>
    <xf numFmtId="0" fontId="13" fillId="0" borderId="0" xfId="0" applyFont="1" applyAlignment="1">
      <alignment horizontal="center" vertical="center"/>
    </xf>
    <xf numFmtId="0" fontId="3" fillId="0" borderId="0" xfId="0" applyFont="1" applyAlignment="1">
      <alignment horizontal="center" vertical="center"/>
    </xf>
    <xf numFmtId="0" fontId="9" fillId="0" borderId="0" xfId="0" applyFont="1" applyAlignment="1">
      <alignment horizontal="left" vertical="center" wrapText="1"/>
    </xf>
    <xf numFmtId="0" fontId="25" fillId="4" borderId="3" xfId="0" applyFont="1" applyFill="1" applyBorder="1" applyAlignment="1">
      <alignment horizontal="center" vertical="center"/>
    </xf>
    <xf numFmtId="0" fontId="25" fillId="4" borderId="4" xfId="0" applyFont="1" applyFill="1" applyBorder="1" applyAlignment="1">
      <alignment horizontal="center" vertical="center"/>
    </xf>
    <xf numFmtId="0" fontId="25" fillId="4" borderId="5" xfId="0" applyFont="1" applyFill="1" applyBorder="1" applyAlignment="1">
      <alignment horizontal="center" vertical="center"/>
    </xf>
    <xf numFmtId="0" fontId="8" fillId="0" borderId="1" xfId="0" applyFont="1" applyBorder="1" applyAlignment="1">
      <alignment horizontal="justify" vertical="top" wrapText="1"/>
    </xf>
    <xf numFmtId="0" fontId="0" fillId="0" borderId="1" xfId="0" applyBorder="1" applyAlignment="1">
      <alignment horizontal="left" vertical="top" wrapText="1"/>
    </xf>
    <xf numFmtId="0" fontId="0" fillId="3" borderId="1" xfId="0" applyFill="1" applyBorder="1" applyAlignment="1">
      <alignment horizontal="center" wrapText="1"/>
    </xf>
    <xf numFmtId="0" fontId="0" fillId="0" borderId="0" xfId="0" applyAlignment="1">
      <alignment horizontal="justify" vertical="center"/>
    </xf>
    <xf numFmtId="0" fontId="5" fillId="0" borderId="2" xfId="0" applyFont="1" applyBorder="1" applyAlignment="1">
      <alignment horizontal="center"/>
    </xf>
    <xf numFmtId="0" fontId="5" fillId="0" borderId="0" xfId="0" applyFont="1" applyAlignment="1">
      <alignment horizontal="justify" vertical="center"/>
    </xf>
    <xf numFmtId="0" fontId="0" fillId="3" borderId="1" xfId="0" applyFill="1" applyBorder="1" applyAlignment="1">
      <alignment horizontal="left" vertical="top" wrapText="1"/>
    </xf>
    <xf numFmtId="49" fontId="32" fillId="0" borderId="3" xfId="0" applyNumberFormat="1" applyFont="1" applyBorder="1" applyAlignment="1" applyProtection="1">
      <alignment horizontal="justify" vertical="center" wrapText="1"/>
      <protection locked="0"/>
    </xf>
    <xf numFmtId="49" fontId="32" fillId="0" borderId="5" xfId="0" applyNumberFormat="1" applyFont="1" applyBorder="1" applyAlignment="1" applyProtection="1">
      <alignment horizontal="justify" vertical="center" wrapText="1"/>
      <protection locked="0"/>
    </xf>
    <xf numFmtId="49" fontId="15" fillId="0" borderId="0" xfId="0" applyNumberFormat="1" applyFont="1" applyAlignment="1" applyProtection="1">
      <alignment horizontal="center" vertical="center"/>
      <protection locked="0"/>
    </xf>
    <xf numFmtId="0" fontId="18" fillId="0" borderId="0" xfId="0" applyFont="1" applyAlignment="1">
      <alignment horizontal="justify" vertical="center" wrapText="1"/>
    </xf>
    <xf numFmtId="0" fontId="16" fillId="0" borderId="0" xfId="0" applyFont="1" applyAlignment="1">
      <alignment horizontal="justify" vertical="top" wrapText="1"/>
    </xf>
    <xf numFmtId="0" fontId="12" fillId="0" borderId="0" xfId="0" applyFont="1" applyAlignment="1">
      <alignment horizontal="justify" vertical="center" wrapText="1"/>
    </xf>
    <xf numFmtId="0" fontId="32" fillId="0" borderId="0" xfId="0" applyFont="1" applyAlignment="1">
      <alignment horizontal="center" vertical="center"/>
    </xf>
    <xf numFmtId="0" fontId="12" fillId="0" borderId="0" xfId="0" applyFont="1" applyAlignment="1">
      <alignment horizontal="right" vertical="center"/>
    </xf>
    <xf numFmtId="0" fontId="15" fillId="0" borderId="0" xfId="0" applyFont="1" applyAlignment="1">
      <alignment horizontal="center" vertical="center"/>
    </xf>
    <xf numFmtId="0" fontId="12" fillId="0" borderId="0" xfId="0" applyFont="1" applyAlignment="1">
      <alignment horizontal="right" vertical="center" wrapText="1"/>
    </xf>
    <xf numFmtId="0" fontId="11" fillId="0" borderId="0" xfId="0" applyFont="1" applyAlignment="1">
      <alignment horizontal="center" vertical="center" wrapText="1"/>
    </xf>
    <xf numFmtId="0" fontId="11" fillId="0" borderId="0" xfId="0" applyFont="1" applyAlignment="1">
      <alignment horizontal="center" vertical="center"/>
    </xf>
    <xf numFmtId="0" fontId="33" fillId="0" borderId="0" xfId="0" applyFont="1" applyAlignment="1">
      <alignment horizontal="center"/>
    </xf>
    <xf numFmtId="0" fontId="13" fillId="0" borderId="0" xfId="0" applyFont="1" applyAlignment="1">
      <alignment horizontal="center" vertical="center"/>
    </xf>
    <xf numFmtId="0" fontId="14" fillId="0" borderId="0" xfId="0" applyFont="1" applyAlignment="1">
      <alignment horizontal="center"/>
    </xf>
    <xf numFmtId="0" fontId="32" fillId="0" borderId="0" xfId="0" applyFont="1" applyAlignment="1">
      <alignment vertical="center" wrapText="1"/>
    </xf>
    <xf numFmtId="0" fontId="15" fillId="0" borderId="0" xfId="0" applyFont="1" applyAlignment="1">
      <alignment vertical="center" wrapText="1"/>
    </xf>
    <xf numFmtId="0" fontId="15" fillId="0" borderId="6" xfId="0" applyFont="1" applyBorder="1" applyAlignment="1">
      <alignment horizontal="center" vertical="center"/>
    </xf>
    <xf numFmtId="0" fontId="15" fillId="0" borderId="7" xfId="0" applyFont="1" applyBorder="1" applyAlignment="1">
      <alignment horizontal="center" vertical="center"/>
    </xf>
    <xf numFmtId="0" fontId="15" fillId="0" borderId="8" xfId="0" applyFont="1" applyBorder="1" applyAlignment="1">
      <alignment horizontal="center" vertical="center" wrapText="1"/>
    </xf>
    <xf numFmtId="0" fontId="15" fillId="0" borderId="2" xfId="0" applyFont="1" applyBorder="1" applyAlignment="1">
      <alignment horizontal="center" vertical="center" wrapText="1"/>
    </xf>
    <xf numFmtId="0" fontId="15" fillId="0" borderId="8" xfId="0" applyFont="1" applyBorder="1" applyAlignment="1">
      <alignment horizontal="center" vertical="center"/>
    </xf>
    <xf numFmtId="0" fontId="15" fillId="0" borderId="2" xfId="0" applyFont="1" applyBorder="1" applyAlignment="1">
      <alignment horizontal="center" vertical="center"/>
    </xf>
    <xf numFmtId="0" fontId="32" fillId="0" borderId="8" xfId="0" applyFont="1" applyBorder="1" applyAlignment="1">
      <alignment horizontal="center" vertical="center"/>
    </xf>
    <xf numFmtId="0" fontId="32" fillId="0" borderId="2" xfId="0" applyFont="1" applyBorder="1" applyAlignment="1">
      <alignment horizontal="center" vertical="center"/>
    </xf>
    <xf numFmtId="0" fontId="15" fillId="0" borderId="8" xfId="0" applyFont="1" applyBorder="1" applyAlignment="1">
      <alignment horizontal="center"/>
    </xf>
    <xf numFmtId="0" fontId="15" fillId="0" borderId="9" xfId="0" applyFont="1" applyBorder="1" applyAlignment="1">
      <alignment horizontal="center"/>
    </xf>
    <xf numFmtId="0" fontId="15" fillId="0" borderId="2" xfId="0" applyFont="1" applyBorder="1" applyAlignment="1">
      <alignment horizontal="center" vertical="top"/>
    </xf>
    <xf numFmtId="0" fontId="15" fillId="0" borderId="10" xfId="0" applyFont="1" applyBorder="1" applyAlignment="1">
      <alignment horizontal="center" vertical="top"/>
    </xf>
    <xf numFmtId="0" fontId="9" fillId="5" borderId="1" xfId="0" applyFont="1" applyFill="1" applyBorder="1" applyAlignment="1">
      <alignment horizontal="center" vertical="center"/>
    </xf>
    <xf numFmtId="0" fontId="22" fillId="0" borderId="11" xfId="0" applyFont="1" applyBorder="1" applyAlignment="1">
      <alignment horizontal="left" vertical="center"/>
    </xf>
    <xf numFmtId="0" fontId="22" fillId="0" borderId="12" xfId="0" applyFont="1" applyBorder="1" applyAlignment="1">
      <alignment horizontal="left" vertical="center"/>
    </xf>
    <xf numFmtId="0" fontId="22" fillId="0" borderId="13" xfId="0" applyFont="1" applyBorder="1" applyAlignment="1">
      <alignment horizontal="left" vertical="center"/>
    </xf>
    <xf numFmtId="0" fontId="4" fillId="0" borderId="8" xfId="0" applyFont="1" applyBorder="1" applyAlignment="1">
      <alignment horizontal="center" vertical="center"/>
    </xf>
    <xf numFmtId="0" fontId="4" fillId="0" borderId="0" xfId="0" applyFont="1" applyAlignment="1">
      <alignment horizontal="center" vertical="center"/>
    </xf>
    <xf numFmtId="0" fontId="4" fillId="0" borderId="0" xfId="0" applyFont="1" applyAlignment="1">
      <alignment horizontal="right" vertical="top" wrapText="1"/>
    </xf>
    <xf numFmtId="0" fontId="9" fillId="0" borderId="8" xfId="0" applyFont="1" applyBorder="1" applyAlignment="1">
      <alignment horizontal="center" vertical="center"/>
    </xf>
    <xf numFmtId="0" fontId="9" fillId="0" borderId="0" xfId="0" applyFont="1" applyAlignment="1">
      <alignment horizontal="center" vertical="center"/>
    </xf>
    <xf numFmtId="0" fontId="4" fillId="0" borderId="8" xfId="0" applyFont="1" applyBorder="1" applyAlignment="1">
      <alignment horizontal="right" vertical="center"/>
    </xf>
    <xf numFmtId="0" fontId="4" fillId="0" borderId="0" xfId="0" applyFont="1" applyAlignment="1">
      <alignment horizontal="right" vertical="center"/>
    </xf>
    <xf numFmtId="0" fontId="25" fillId="5" borderId="1" xfId="0" applyFont="1" applyFill="1" applyBorder="1" applyAlignment="1">
      <alignment horizontal="center" vertical="center"/>
    </xf>
    <xf numFmtId="0" fontId="16" fillId="0" borderId="1" xfId="0" applyFont="1" applyBorder="1" applyAlignment="1">
      <alignment horizontal="right" vertical="center"/>
    </xf>
    <xf numFmtId="0" fontId="25" fillId="0" borderId="1" xfId="0" applyFont="1" applyBorder="1" applyAlignment="1">
      <alignment horizontal="center" vertical="center"/>
    </xf>
    <xf numFmtId="0" fontId="23" fillId="0" borderId="11" xfId="0" applyFont="1" applyBorder="1" applyAlignment="1">
      <alignment horizontal="left" vertical="center"/>
    </xf>
    <xf numFmtId="0" fontId="23" fillId="0" borderId="12" xfId="0" applyFont="1" applyBorder="1" applyAlignment="1">
      <alignment horizontal="left" vertical="center"/>
    </xf>
    <xf numFmtId="0" fontId="23" fillId="0" borderId="13" xfId="0" applyFont="1" applyBorder="1" applyAlignment="1">
      <alignment horizontal="left" vertical="center"/>
    </xf>
    <xf numFmtId="0" fontId="25" fillId="5" borderId="4" xfId="0" applyFont="1" applyFill="1" applyBorder="1" applyAlignment="1">
      <alignment horizontal="center" vertical="center" wrapText="1"/>
    </xf>
    <xf numFmtId="0" fontId="25" fillId="5" borderId="5" xfId="0" applyFont="1" applyFill="1" applyBorder="1" applyAlignment="1">
      <alignment horizontal="center" vertical="center" wrapText="1"/>
    </xf>
    <xf numFmtId="0" fontId="21" fillId="5" borderId="3" xfId="0" applyFont="1" applyFill="1" applyBorder="1" applyAlignment="1">
      <alignment horizontal="center" vertical="center"/>
    </xf>
    <xf numFmtId="0" fontId="21" fillId="5" borderId="4" xfId="0" applyFont="1" applyFill="1" applyBorder="1" applyAlignment="1">
      <alignment horizontal="center" vertical="center"/>
    </xf>
    <xf numFmtId="0" fontId="21" fillId="5" borderId="5" xfId="0" applyFont="1" applyFill="1" applyBorder="1" applyAlignment="1">
      <alignment horizontal="center" vertical="center"/>
    </xf>
    <xf numFmtId="0" fontId="18" fillId="0" borderId="0" xfId="0" applyFont="1" applyAlignment="1">
      <alignment vertical="center"/>
    </xf>
    <xf numFmtId="0" fontId="19" fillId="0" borderId="1" xfId="0" applyFont="1" applyBorder="1" applyAlignment="1">
      <alignment horizontal="center" vertical="center"/>
    </xf>
    <xf numFmtId="0" fontId="20" fillId="0" borderId="1" xfId="0" applyFont="1" applyBorder="1" applyAlignment="1">
      <alignment horizontal="justify" vertical="center" wrapText="1"/>
    </xf>
    <xf numFmtId="0" fontId="19" fillId="0" borderId="1" xfId="0" applyFont="1" applyBorder="1" applyAlignment="1" applyProtection="1">
      <alignment horizontal="center" vertical="center"/>
      <protection locked="0"/>
    </xf>
    <xf numFmtId="0" fontId="19" fillId="0" borderId="1" xfId="0" applyFont="1" applyBorder="1" applyAlignment="1" applyProtection="1">
      <alignment horizontal="justify" vertical="center" wrapText="1"/>
      <protection locked="0"/>
    </xf>
    <xf numFmtId="0" fontId="21" fillId="0" borderId="0" xfId="0" applyFont="1" applyAlignment="1">
      <alignment horizontal="center" vertical="center"/>
    </xf>
    <xf numFmtId="0" fontId="19" fillId="2" borderId="1" xfId="0" applyFont="1" applyFill="1" applyBorder="1" applyAlignment="1">
      <alignment horizontal="center" vertical="center"/>
    </xf>
    <xf numFmtId="0" fontId="35" fillId="0" borderId="0" xfId="0" applyFont="1" applyAlignment="1">
      <alignment horizontal="center" vertical="center"/>
    </xf>
    <xf numFmtId="0" fontId="20" fillId="5" borderId="3" xfId="0" applyFont="1" applyFill="1" applyBorder="1" applyAlignment="1">
      <alignment horizontal="center" vertical="center"/>
    </xf>
    <xf numFmtId="0" fontId="20" fillId="5" borderId="4" xfId="0" applyFont="1" applyFill="1" applyBorder="1" applyAlignment="1">
      <alignment horizontal="center" vertical="center"/>
    </xf>
    <xf numFmtId="0" fontId="20" fillId="5" borderId="5" xfId="0" applyFont="1" applyFill="1" applyBorder="1" applyAlignment="1">
      <alignment horizontal="center" vertical="center"/>
    </xf>
    <xf numFmtId="0" fontId="21" fillId="0" borderId="0" xfId="0" applyFont="1" applyAlignment="1">
      <alignment horizontal="justify" vertical="center" wrapText="1"/>
    </xf>
    <xf numFmtId="0" fontId="35" fillId="0" borderId="1" xfId="0" applyFont="1" applyBorder="1" applyAlignment="1" applyProtection="1">
      <alignment horizontal="justify" vertical="center" wrapText="1"/>
      <protection locked="0"/>
    </xf>
    <xf numFmtId="0" fontId="20" fillId="5" borderId="1" xfId="0" applyFont="1" applyFill="1" applyBorder="1" applyAlignment="1">
      <alignment horizontal="center" vertical="center"/>
    </xf>
    <xf numFmtId="0" fontId="36" fillId="0" borderId="1" xfId="0" applyFont="1" applyBorder="1" applyAlignment="1" applyProtection="1">
      <alignment horizontal="justify" vertical="center" wrapText="1"/>
      <protection locked="0"/>
    </xf>
    <xf numFmtId="0" fontId="37" fillId="0" borderId="1" xfId="0" applyFont="1" applyBorder="1" applyAlignment="1">
      <alignment horizontal="justify" vertical="center" wrapText="1"/>
    </xf>
    <xf numFmtId="0" fontId="38" fillId="0" borderId="14" xfId="0" applyFont="1" applyBorder="1" applyAlignment="1">
      <alignment horizontal="justify" vertical="top" wrapText="1"/>
    </xf>
  </cellXfs>
  <cellStyles count="4">
    <cellStyle name="Hipervínculo" xfId="1" builtinId="8"/>
    <cellStyle name="Normal" xfId="0" builtinId="0"/>
    <cellStyle name="Normal 2" xfId="2" xr:uid="{1B97A88C-E2A8-4A9A-AC31-3E9E4B3B5F20}"/>
    <cellStyle name="Normal_GS-050-I-IMA-GFHL-UCHL-PE-01 Rev 02-28 abr 2009" xfId="3" xr:uid="{8B6ACD27-F361-46AB-BF0B-93EF235B3457}"/>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activeX/_rels/activeX1.xml.rels><?xml version="1.0" encoding="UTF-8" standalone="yes"?>
<Relationships xmlns="http://schemas.openxmlformats.org/package/2006/relationships"><Relationship Id="rId1" Type="http://schemas.microsoft.com/office/2006/relationships/activeXControlBinary" Target="activeX1.bin"/></Relationships>
</file>

<file path=xl/activeX/_rels/activeX2.xml.rels><?xml version="1.0" encoding="UTF-8" standalone="yes"?>
<Relationships xmlns="http://schemas.openxmlformats.org/package/2006/relationships"><Relationship Id="rId1" Type="http://schemas.microsoft.com/office/2006/relationships/activeXControlBinary" Target="activeX2.bin"/></Relationships>
</file>

<file path=xl/activeX/_rels/activeX3.xml.rels><?xml version="1.0" encoding="UTF-8" standalone="yes"?>
<Relationships xmlns="http://schemas.openxmlformats.org/package/2006/relationships"><Relationship Id="rId1" Type="http://schemas.microsoft.com/office/2006/relationships/activeXControlBinary" Target="activeX3.bin"/></Relationships>
</file>

<file path=xl/activeX/_rels/activeX4.xml.rels><?xml version="1.0" encoding="UTF-8" standalone="yes"?>
<Relationships xmlns="http://schemas.openxmlformats.org/package/2006/relationships"><Relationship Id="rId1" Type="http://schemas.microsoft.com/office/2006/relationships/activeXControlBinary" Target="activeX4.bin"/></Relationships>
</file>

<file path=xl/activeX/_rels/activeX5.xml.rels><?xml version="1.0" encoding="UTF-8" standalone="yes"?>
<Relationships xmlns="http://schemas.openxmlformats.org/package/2006/relationships"><Relationship Id="rId1" Type="http://schemas.microsoft.com/office/2006/relationships/activeXControlBinary" Target="activeX5.bin"/></Relationships>
</file>

<file path=xl/activeX/_rels/activeX6.xml.rels><?xml version="1.0" encoding="UTF-8" standalone="yes"?>
<Relationships xmlns="http://schemas.openxmlformats.org/package/2006/relationships"><Relationship Id="rId1" Type="http://schemas.microsoft.com/office/2006/relationships/activeXControlBinary" Target="activeX6.bin"/></Relationships>
</file>

<file path=xl/activeX/_rels/activeX7.xml.rels><?xml version="1.0" encoding="UTF-8" standalone="yes"?>
<Relationships xmlns="http://schemas.openxmlformats.org/package/2006/relationships"><Relationship Id="rId1" Type="http://schemas.microsoft.com/office/2006/relationships/activeXControlBinary" Target="activeX7.bin"/></Relationships>
</file>

<file path=xl/activeX/_rels/activeX8.xml.rels><?xml version="1.0" encoding="UTF-8" standalone="yes"?>
<Relationships xmlns="http://schemas.openxmlformats.org/package/2006/relationships"><Relationship Id="rId1" Type="http://schemas.microsoft.com/office/2006/relationships/activeXControlBinary" Target="activeX8.bin"/></Relationships>
</file>

<file path=xl/activeX/_rels/activeX9.xml.rels><?xml version="1.0" encoding="UTF-8" standalone="yes"?>
<Relationships xmlns="http://schemas.openxmlformats.org/package/2006/relationships"><Relationship Id="rId1" Type="http://schemas.microsoft.com/office/2006/relationships/activeXControlBinary" Target="activeX9.bin"/></Relationships>
</file>

<file path=xl/activeX/_rels/activeX10.xml.rels><?xml version="1.0" encoding="UTF-8" standalone="yes"?>
<Relationships xmlns="http://schemas.openxmlformats.org/package/2006/relationships"><Relationship Id="rId1" Type="http://schemas.microsoft.com/office/2006/relationships/activeXControlBinary" Target="activeX10.bin"/></Relationships>
</file>

<file path=xl/activeX/_rels/activeX11.xml.rels><?xml version="1.0" encoding="UTF-8" standalone="yes"?>
<Relationships xmlns="http://schemas.openxmlformats.org/package/2006/relationships"><Relationship Id="rId1" Type="http://schemas.microsoft.com/office/2006/relationships/activeXControlBinary" Target="activeX11.bin"/></Relationships>
</file>

<file path=xl/activeX/_rels/activeX12.xml.rels><?xml version="1.0" encoding="UTF-8" standalone="yes"?>
<Relationships xmlns="http://schemas.openxmlformats.org/package/2006/relationships"><Relationship Id="rId1" Type="http://schemas.microsoft.com/office/2006/relationships/activeXControlBinary" Target="activeX12.bin"/></Relationships>
</file>

<file path=xl/activeX/_rels/activeX13.xml.rels><?xml version="1.0" encoding="UTF-8" standalone="yes"?>
<Relationships xmlns="http://schemas.openxmlformats.org/package/2006/relationships"><Relationship Id="rId1" Type="http://schemas.microsoft.com/office/2006/relationships/activeXControlBinary" Target="activeX13.bin"/></Relationships>
</file>

<file path=xl/activeX/activeX1.xml><?xml version="1.0" encoding="utf-8"?>
<ax:ocx xmlns:ax="http://schemas.microsoft.com/office/2006/activeX" xmlns:r="http://schemas.openxmlformats.org/officeDocument/2006/relationships" ax:classid="{8BD21D50-EC42-11CE-9E0D-00AA006002F3}" ax:persistence="persistStreamInit" r:id="rId1"/>
</file>

<file path=xl/activeX/activeX2.xml><?xml version="1.0" encoding="utf-8"?>
<ax:ocx xmlns:ax="http://schemas.microsoft.com/office/2006/activeX" xmlns:r="http://schemas.openxmlformats.org/officeDocument/2006/relationships" ax:classid="{8BD21D50-EC42-11CE-9E0D-00AA006002F3}" ax:persistence="persistStreamInit" r:id="rId1"/>
</file>

<file path=xl/activeX/activeX3.xml><?xml version="1.0" encoding="utf-8"?>
<ax:ocx xmlns:ax="http://schemas.microsoft.com/office/2006/activeX" xmlns:r="http://schemas.openxmlformats.org/officeDocument/2006/relationships" ax:classid="{8BD21D50-EC42-11CE-9E0D-00AA006002F3}" ax:persistence="persistStreamInit" r:id="rId1"/>
</file>

<file path=xl/activeX/activeX4.xml><?xml version="1.0" encoding="utf-8"?>
<ax:ocx xmlns:ax="http://schemas.microsoft.com/office/2006/activeX" xmlns:r="http://schemas.openxmlformats.org/officeDocument/2006/relationships" ax:classid="{8BD21D50-EC42-11CE-9E0D-00AA006002F3}" ax:persistence="persistStreamInit" r:id="rId1"/>
</file>

<file path=xl/activeX/activeX5.xml><?xml version="1.0" encoding="utf-8"?>
<ax:ocx xmlns:ax="http://schemas.microsoft.com/office/2006/activeX" xmlns:r="http://schemas.openxmlformats.org/officeDocument/2006/relationships" ax:classid="{8BD21D50-EC42-11CE-9E0D-00AA006002F3}" ax:persistence="persistStreamInit" r:id="rId1"/>
</file>

<file path=xl/activeX/activeX6.xml><?xml version="1.0" encoding="utf-8"?>
<ax:ocx xmlns:ax="http://schemas.microsoft.com/office/2006/activeX" xmlns:r="http://schemas.openxmlformats.org/officeDocument/2006/relationships" ax:classid="{8BD21D50-EC42-11CE-9E0D-00AA006002F3}" ax:persistence="persistStreamInit" r:id="rId1"/>
</file>

<file path=xl/activeX/activeX7.xml><?xml version="1.0" encoding="utf-8"?>
<ax:ocx xmlns:ax="http://schemas.microsoft.com/office/2006/activeX" xmlns:r="http://schemas.openxmlformats.org/officeDocument/2006/relationships" ax:classid="{8BD21D50-EC42-11CE-9E0D-00AA006002F3}" ax:persistence="persistStreamInit" r:id="rId1"/>
</file>

<file path=xl/activeX/activeX8.xml><?xml version="1.0" encoding="utf-8"?>
<ax:ocx xmlns:ax="http://schemas.microsoft.com/office/2006/activeX" xmlns:r="http://schemas.openxmlformats.org/officeDocument/2006/relationships" ax:classid="{8BD21D50-EC42-11CE-9E0D-00AA006002F3}" ax:persistence="persistStreamInit" r:id="rId1"/>
</file>

<file path=xl/activeX/activeX9.xml><?xml version="1.0" encoding="utf-8"?>
<ax:ocx xmlns:ax="http://schemas.microsoft.com/office/2006/activeX" xmlns:r="http://schemas.openxmlformats.org/officeDocument/2006/relationships" ax:classid="{8BD21D50-EC42-11CE-9E0D-00AA006002F3}" ax:persistence="persistStreamInit" r:id="rId1"/>
</file>

<file path=xl/activeX/activeX10.xml><?xml version="1.0" encoding="utf-8"?>
<ax:ocx xmlns:ax="http://schemas.microsoft.com/office/2006/activeX" xmlns:r="http://schemas.openxmlformats.org/officeDocument/2006/relationships" ax:classid="{8BD21D50-EC42-11CE-9E0D-00AA006002F3}" ax:persistence="persistStreamInit" r:id="rId1"/>
</file>

<file path=xl/activeX/activeX11.xml><?xml version="1.0" encoding="utf-8"?>
<ax:ocx xmlns:ax="http://schemas.microsoft.com/office/2006/activeX" xmlns:r="http://schemas.openxmlformats.org/officeDocument/2006/relationships" ax:classid="{8BD21D50-EC42-11CE-9E0D-00AA006002F3}" ax:persistence="persistStreamInit" r:id="rId1"/>
</file>

<file path=xl/activeX/activeX12.xml><?xml version="1.0" encoding="utf-8"?>
<ax:ocx xmlns:ax="http://schemas.microsoft.com/office/2006/activeX" xmlns:r="http://schemas.openxmlformats.org/officeDocument/2006/relationships" ax:classid="{8BD21D50-EC42-11CE-9E0D-00AA006002F3}" ax:persistence="persistStreamInit" r:id="rId1"/>
</file>

<file path=xl/activeX/activeX13.xml><?xml version="1.0" encoding="utf-8"?>
<ax:ocx xmlns:ax="http://schemas.microsoft.com/office/2006/activeX" xmlns:r="http://schemas.openxmlformats.org/officeDocument/2006/relationships" ax:classid="{8BD21D50-EC42-11CE-9E0D-00AA006002F3}" ax:persistence="persistStreamInit" r:id="rId1"/>
</file>

<file path=xl/drawings/_rels/drawing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xl/drawings/_rels/drawing3.xml.rels><?xml version="1.0" encoding="UTF-8" standalone="yes"?>
<Relationships xmlns="http://schemas.openxmlformats.org/package/2006/relationships"><Relationship Id="rId1" Type="http://schemas.openxmlformats.org/officeDocument/2006/relationships/image" Target="../media/image16.png"/></Relationships>
</file>

<file path=xl/drawings/_rels/vmlDrawing1.vml.rels><?xml version="1.0" encoding="UTF-8" standalone="yes"?>
<Relationships xmlns="http://schemas.openxmlformats.org/package/2006/relationships"><Relationship Id="rId8" Type="http://schemas.openxmlformats.org/officeDocument/2006/relationships/image" Target="../media/image6.emf"/><Relationship Id="rId13" Type="http://schemas.openxmlformats.org/officeDocument/2006/relationships/image" Target="../media/image1.emf"/><Relationship Id="rId3" Type="http://schemas.openxmlformats.org/officeDocument/2006/relationships/image" Target="../media/image11.emf"/><Relationship Id="rId7" Type="http://schemas.openxmlformats.org/officeDocument/2006/relationships/image" Target="../media/image7.emf"/><Relationship Id="rId12" Type="http://schemas.openxmlformats.org/officeDocument/2006/relationships/image" Target="../media/image2.emf"/><Relationship Id="rId2" Type="http://schemas.openxmlformats.org/officeDocument/2006/relationships/image" Target="../media/image12.emf"/><Relationship Id="rId1" Type="http://schemas.openxmlformats.org/officeDocument/2006/relationships/image" Target="../media/image13.emf"/><Relationship Id="rId6" Type="http://schemas.openxmlformats.org/officeDocument/2006/relationships/image" Target="../media/image8.emf"/><Relationship Id="rId11" Type="http://schemas.openxmlformats.org/officeDocument/2006/relationships/image" Target="../media/image3.emf"/><Relationship Id="rId5" Type="http://schemas.openxmlformats.org/officeDocument/2006/relationships/image" Target="../media/image9.emf"/><Relationship Id="rId10" Type="http://schemas.openxmlformats.org/officeDocument/2006/relationships/image" Target="../media/image4.emf"/><Relationship Id="rId4" Type="http://schemas.openxmlformats.org/officeDocument/2006/relationships/image" Target="../media/image10.emf"/><Relationship Id="rId9"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5</xdr:row>
          <xdr:rowOff>0</xdr:rowOff>
        </xdr:from>
        <xdr:to>
          <xdr:col>1</xdr:col>
          <xdr:colOff>628650</xdr:colOff>
          <xdr:row>6</xdr:row>
          <xdr:rowOff>19050</xdr:rowOff>
        </xdr:to>
        <xdr:sp macro="" textlink="">
          <xdr:nvSpPr>
            <xdr:cNvPr id="2049" name="OptionButton1" hidden="1">
              <a:extLst>
                <a:ext uri="{63B3BB69-23CF-44E3-9099-C40C66FF867C}">
                  <a14:compatExt spid="_x0000_s2049"/>
                </a:ext>
                <a:ext uri="{FF2B5EF4-FFF2-40B4-BE49-F238E27FC236}">
                  <a16:creationId xmlns:a16="http://schemas.microsoft.com/office/drawing/2014/main" id="{00000000-0008-0000-0100-000001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6</xdr:row>
          <xdr:rowOff>0</xdr:rowOff>
        </xdr:from>
        <xdr:to>
          <xdr:col>2</xdr:col>
          <xdr:colOff>295275</xdr:colOff>
          <xdr:row>7</xdr:row>
          <xdr:rowOff>19050</xdr:rowOff>
        </xdr:to>
        <xdr:sp macro="" textlink="">
          <xdr:nvSpPr>
            <xdr:cNvPr id="2050" name="OptionButton2" hidden="1">
              <a:extLst>
                <a:ext uri="{63B3BB69-23CF-44E3-9099-C40C66FF867C}">
                  <a14:compatExt spid="_x0000_s2050"/>
                </a:ext>
                <a:ext uri="{FF2B5EF4-FFF2-40B4-BE49-F238E27FC236}">
                  <a16:creationId xmlns:a16="http://schemas.microsoft.com/office/drawing/2014/main" id="{00000000-0008-0000-0100-000002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7</xdr:row>
          <xdr:rowOff>0</xdr:rowOff>
        </xdr:from>
        <xdr:to>
          <xdr:col>1</xdr:col>
          <xdr:colOff>628650</xdr:colOff>
          <xdr:row>8</xdr:row>
          <xdr:rowOff>19050</xdr:rowOff>
        </xdr:to>
        <xdr:sp macro="" textlink="">
          <xdr:nvSpPr>
            <xdr:cNvPr id="2051" name="OptionButton3" hidden="1">
              <a:extLst>
                <a:ext uri="{63B3BB69-23CF-44E3-9099-C40C66FF867C}">
                  <a14:compatExt spid="_x0000_s2051"/>
                </a:ext>
                <a:ext uri="{FF2B5EF4-FFF2-40B4-BE49-F238E27FC236}">
                  <a16:creationId xmlns:a16="http://schemas.microsoft.com/office/drawing/2014/main" id="{00000000-0008-0000-0100-000003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8</xdr:row>
          <xdr:rowOff>0</xdr:rowOff>
        </xdr:from>
        <xdr:to>
          <xdr:col>1</xdr:col>
          <xdr:colOff>628650</xdr:colOff>
          <xdr:row>9</xdr:row>
          <xdr:rowOff>19050</xdr:rowOff>
        </xdr:to>
        <xdr:sp macro="" textlink="">
          <xdr:nvSpPr>
            <xdr:cNvPr id="2053" name="OptionButton4" hidden="1">
              <a:extLst>
                <a:ext uri="{63B3BB69-23CF-44E3-9099-C40C66FF867C}">
                  <a14:compatExt spid="_x0000_s2053"/>
                </a:ext>
                <a:ext uri="{FF2B5EF4-FFF2-40B4-BE49-F238E27FC236}">
                  <a16:creationId xmlns:a16="http://schemas.microsoft.com/office/drawing/2014/main" id="{00000000-0008-0000-0100-000005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9</xdr:row>
          <xdr:rowOff>0</xdr:rowOff>
        </xdr:from>
        <xdr:to>
          <xdr:col>1</xdr:col>
          <xdr:colOff>628650</xdr:colOff>
          <xdr:row>10</xdr:row>
          <xdr:rowOff>19050</xdr:rowOff>
        </xdr:to>
        <xdr:sp macro="" textlink="">
          <xdr:nvSpPr>
            <xdr:cNvPr id="2054" name="OptionButton5" hidden="1">
              <a:extLst>
                <a:ext uri="{63B3BB69-23CF-44E3-9099-C40C66FF867C}">
                  <a14:compatExt spid="_x0000_s2054"/>
                </a:ext>
                <a:ext uri="{FF2B5EF4-FFF2-40B4-BE49-F238E27FC236}">
                  <a16:creationId xmlns:a16="http://schemas.microsoft.com/office/drawing/2014/main" id="{00000000-0008-0000-0100-000006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12</xdr:row>
          <xdr:rowOff>0</xdr:rowOff>
        </xdr:from>
        <xdr:to>
          <xdr:col>1</xdr:col>
          <xdr:colOff>628650</xdr:colOff>
          <xdr:row>13</xdr:row>
          <xdr:rowOff>19050</xdr:rowOff>
        </xdr:to>
        <xdr:sp macro="" textlink="">
          <xdr:nvSpPr>
            <xdr:cNvPr id="2055" name="OptionButton6" hidden="1">
              <a:extLst>
                <a:ext uri="{63B3BB69-23CF-44E3-9099-C40C66FF867C}">
                  <a14:compatExt spid="_x0000_s2055"/>
                </a:ext>
                <a:ext uri="{FF2B5EF4-FFF2-40B4-BE49-F238E27FC236}">
                  <a16:creationId xmlns:a16="http://schemas.microsoft.com/office/drawing/2014/main" id="{00000000-0008-0000-0100-000007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13</xdr:row>
          <xdr:rowOff>0</xdr:rowOff>
        </xdr:from>
        <xdr:to>
          <xdr:col>3</xdr:col>
          <xdr:colOff>590550</xdr:colOff>
          <xdr:row>14</xdr:row>
          <xdr:rowOff>19050</xdr:rowOff>
        </xdr:to>
        <xdr:sp macro="" textlink="">
          <xdr:nvSpPr>
            <xdr:cNvPr id="2056" name="OptionButton7" hidden="1">
              <a:extLst>
                <a:ext uri="{63B3BB69-23CF-44E3-9099-C40C66FF867C}">
                  <a14:compatExt spid="_x0000_s2056"/>
                </a:ext>
                <a:ext uri="{FF2B5EF4-FFF2-40B4-BE49-F238E27FC236}">
                  <a16:creationId xmlns:a16="http://schemas.microsoft.com/office/drawing/2014/main" id="{00000000-0008-0000-0100-000008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15</xdr:row>
          <xdr:rowOff>0</xdr:rowOff>
        </xdr:from>
        <xdr:to>
          <xdr:col>1</xdr:col>
          <xdr:colOff>514350</xdr:colOff>
          <xdr:row>16</xdr:row>
          <xdr:rowOff>19050</xdr:rowOff>
        </xdr:to>
        <xdr:sp macro="" textlink="">
          <xdr:nvSpPr>
            <xdr:cNvPr id="2057" name="OptionButton8" hidden="1">
              <a:extLst>
                <a:ext uri="{63B3BB69-23CF-44E3-9099-C40C66FF867C}">
                  <a14:compatExt spid="_x0000_s2057"/>
                </a:ext>
                <a:ext uri="{FF2B5EF4-FFF2-40B4-BE49-F238E27FC236}">
                  <a16:creationId xmlns:a16="http://schemas.microsoft.com/office/drawing/2014/main" id="{00000000-0008-0000-0100-000009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16</xdr:row>
          <xdr:rowOff>0</xdr:rowOff>
        </xdr:from>
        <xdr:to>
          <xdr:col>3</xdr:col>
          <xdr:colOff>704850</xdr:colOff>
          <xdr:row>17</xdr:row>
          <xdr:rowOff>19050</xdr:rowOff>
        </xdr:to>
        <xdr:sp macro="" textlink="">
          <xdr:nvSpPr>
            <xdr:cNvPr id="2058" name="OptionButton9" hidden="1">
              <a:extLst>
                <a:ext uri="{63B3BB69-23CF-44E3-9099-C40C66FF867C}">
                  <a14:compatExt spid="_x0000_s2058"/>
                </a:ext>
                <a:ext uri="{FF2B5EF4-FFF2-40B4-BE49-F238E27FC236}">
                  <a16:creationId xmlns:a16="http://schemas.microsoft.com/office/drawing/2014/main" id="{00000000-0008-0000-0100-00000A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19</xdr:row>
          <xdr:rowOff>0</xdr:rowOff>
        </xdr:from>
        <xdr:to>
          <xdr:col>1</xdr:col>
          <xdr:colOff>514350</xdr:colOff>
          <xdr:row>20</xdr:row>
          <xdr:rowOff>19050</xdr:rowOff>
        </xdr:to>
        <xdr:sp macro="" textlink="">
          <xdr:nvSpPr>
            <xdr:cNvPr id="2059" name="OptionButton10" hidden="1">
              <a:extLst>
                <a:ext uri="{63B3BB69-23CF-44E3-9099-C40C66FF867C}">
                  <a14:compatExt spid="_x0000_s2059"/>
                </a:ext>
                <a:ext uri="{FF2B5EF4-FFF2-40B4-BE49-F238E27FC236}">
                  <a16:creationId xmlns:a16="http://schemas.microsoft.com/office/drawing/2014/main" id="{00000000-0008-0000-0100-00000B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20</xdr:row>
          <xdr:rowOff>0</xdr:rowOff>
        </xdr:from>
        <xdr:to>
          <xdr:col>2</xdr:col>
          <xdr:colOff>209550</xdr:colOff>
          <xdr:row>21</xdr:row>
          <xdr:rowOff>19050</xdr:rowOff>
        </xdr:to>
        <xdr:sp macro="" textlink="">
          <xdr:nvSpPr>
            <xdr:cNvPr id="2060" name="OptionButton11" hidden="1">
              <a:extLst>
                <a:ext uri="{63B3BB69-23CF-44E3-9099-C40C66FF867C}">
                  <a14:compatExt spid="_x0000_s2060"/>
                </a:ext>
                <a:ext uri="{FF2B5EF4-FFF2-40B4-BE49-F238E27FC236}">
                  <a16:creationId xmlns:a16="http://schemas.microsoft.com/office/drawing/2014/main" id="{00000000-0008-0000-0100-00000C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23</xdr:row>
          <xdr:rowOff>0</xdr:rowOff>
        </xdr:from>
        <xdr:to>
          <xdr:col>1</xdr:col>
          <xdr:colOff>514350</xdr:colOff>
          <xdr:row>24</xdr:row>
          <xdr:rowOff>19050</xdr:rowOff>
        </xdr:to>
        <xdr:sp macro="" textlink="">
          <xdr:nvSpPr>
            <xdr:cNvPr id="2061" name="OptionButton12" hidden="1">
              <a:extLst>
                <a:ext uri="{63B3BB69-23CF-44E3-9099-C40C66FF867C}">
                  <a14:compatExt spid="_x0000_s2061"/>
                </a:ext>
                <a:ext uri="{FF2B5EF4-FFF2-40B4-BE49-F238E27FC236}">
                  <a16:creationId xmlns:a16="http://schemas.microsoft.com/office/drawing/2014/main" id="{00000000-0008-0000-0100-00000D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24</xdr:row>
          <xdr:rowOff>0</xdr:rowOff>
        </xdr:from>
        <xdr:to>
          <xdr:col>1</xdr:col>
          <xdr:colOff>514350</xdr:colOff>
          <xdr:row>25</xdr:row>
          <xdr:rowOff>19050</xdr:rowOff>
        </xdr:to>
        <xdr:sp macro="" textlink="">
          <xdr:nvSpPr>
            <xdr:cNvPr id="2062" name="OptionButton13" hidden="1">
              <a:extLst>
                <a:ext uri="{63B3BB69-23CF-44E3-9099-C40C66FF867C}">
                  <a14:compatExt spid="_x0000_s2062"/>
                </a:ext>
                <a:ext uri="{FF2B5EF4-FFF2-40B4-BE49-F238E27FC236}">
                  <a16:creationId xmlns:a16="http://schemas.microsoft.com/office/drawing/2014/main" id="{00000000-0008-0000-0100-00000E080000}"/>
                </a:ext>
              </a:extLst>
            </xdr:cNvPr>
            <xdr:cNvSpPr/>
          </xdr:nvSpPr>
          <xdr:spPr bwMode="auto">
            <a:xfrm>
              <a:off x="0" y="0"/>
              <a:ext cx="0" cy="0"/>
            </a:xfrm>
            <a:prstGeom prst="rect">
              <a:avLst/>
            </a:prstGeom>
            <a:noFill/>
            <a:ln w="9525">
              <a:miter lim="800000"/>
              <a:headEnd/>
              <a:tailEnd/>
            </a:ln>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609600</xdr:colOff>
      <xdr:row>3</xdr:row>
      <xdr:rowOff>47625</xdr:rowOff>
    </xdr:to>
    <xdr:pic>
      <xdr:nvPicPr>
        <xdr:cNvPr id="17429" name="Imagen 1">
          <a:extLst>
            <a:ext uri="{FF2B5EF4-FFF2-40B4-BE49-F238E27FC236}">
              <a16:creationId xmlns:a16="http://schemas.microsoft.com/office/drawing/2014/main" id="{78763D0F-A3EE-DCC9-7C05-E18A2FF7250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17907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466725</xdr:colOff>
      <xdr:row>0</xdr:row>
      <xdr:rowOff>19050</xdr:rowOff>
    </xdr:from>
    <xdr:to>
      <xdr:col>10</xdr:col>
      <xdr:colOff>1038225</xdr:colOff>
      <xdr:row>4</xdr:row>
      <xdr:rowOff>47625</xdr:rowOff>
    </xdr:to>
    <xdr:pic>
      <xdr:nvPicPr>
        <xdr:cNvPr id="17430" name="Imagen 2">
          <a:extLst>
            <a:ext uri="{FF2B5EF4-FFF2-40B4-BE49-F238E27FC236}">
              <a16:creationId xmlns:a16="http://schemas.microsoft.com/office/drawing/2014/main" id="{E1485C08-ABB4-D7F6-8E12-E6C94D38FD3D}"/>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296025" y="19050"/>
          <a:ext cx="5715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616195</xdr:colOff>
      <xdr:row>18</xdr:row>
      <xdr:rowOff>881881</xdr:rowOff>
    </xdr:from>
    <xdr:to>
      <xdr:col>1</xdr:col>
      <xdr:colOff>3629026</xdr:colOff>
      <xdr:row>18</xdr:row>
      <xdr:rowOff>2055935</xdr:rowOff>
    </xdr:to>
    <xdr:pic>
      <xdr:nvPicPr>
        <xdr:cNvPr id="12410" name="Imagen 1">
          <a:extLst>
            <a:ext uri="{FF2B5EF4-FFF2-40B4-BE49-F238E27FC236}">
              <a16:creationId xmlns:a16="http://schemas.microsoft.com/office/drawing/2014/main" id="{BBB7FFCC-FBC3-26CA-78DE-F12D3B4AA4B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20995" y="13712056"/>
          <a:ext cx="3012831" cy="1174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ontrol" Target="../activeX/activeX3.xml"/><Relationship Id="rId13" Type="http://schemas.openxmlformats.org/officeDocument/2006/relationships/image" Target="../media/image5.emf"/><Relationship Id="rId18" Type="http://schemas.openxmlformats.org/officeDocument/2006/relationships/control" Target="../activeX/activeX8.xml"/><Relationship Id="rId26" Type="http://schemas.openxmlformats.org/officeDocument/2006/relationships/control" Target="../activeX/activeX12.xml"/><Relationship Id="rId3" Type="http://schemas.openxmlformats.org/officeDocument/2006/relationships/vmlDrawing" Target="../drawings/vmlDrawing1.vml"/><Relationship Id="rId21" Type="http://schemas.openxmlformats.org/officeDocument/2006/relationships/image" Target="../media/image9.emf"/><Relationship Id="rId7" Type="http://schemas.openxmlformats.org/officeDocument/2006/relationships/image" Target="../media/image2.emf"/><Relationship Id="rId12" Type="http://schemas.openxmlformats.org/officeDocument/2006/relationships/control" Target="../activeX/activeX5.xml"/><Relationship Id="rId17" Type="http://schemas.openxmlformats.org/officeDocument/2006/relationships/image" Target="../media/image7.emf"/><Relationship Id="rId25" Type="http://schemas.openxmlformats.org/officeDocument/2006/relationships/image" Target="../media/image11.emf"/><Relationship Id="rId2" Type="http://schemas.openxmlformats.org/officeDocument/2006/relationships/drawing" Target="../drawings/drawing1.xml"/><Relationship Id="rId16" Type="http://schemas.openxmlformats.org/officeDocument/2006/relationships/control" Target="../activeX/activeX7.xml"/><Relationship Id="rId20" Type="http://schemas.openxmlformats.org/officeDocument/2006/relationships/control" Target="../activeX/activeX9.xml"/><Relationship Id="rId29" Type="http://schemas.openxmlformats.org/officeDocument/2006/relationships/image" Target="../media/image13.emf"/><Relationship Id="rId1" Type="http://schemas.openxmlformats.org/officeDocument/2006/relationships/printerSettings" Target="../printerSettings/printerSettings2.bin"/><Relationship Id="rId6" Type="http://schemas.openxmlformats.org/officeDocument/2006/relationships/control" Target="../activeX/activeX2.xml"/><Relationship Id="rId11" Type="http://schemas.openxmlformats.org/officeDocument/2006/relationships/image" Target="../media/image4.emf"/><Relationship Id="rId24" Type="http://schemas.openxmlformats.org/officeDocument/2006/relationships/control" Target="../activeX/activeX11.xml"/><Relationship Id="rId5" Type="http://schemas.openxmlformats.org/officeDocument/2006/relationships/image" Target="../media/image1.emf"/><Relationship Id="rId15" Type="http://schemas.openxmlformats.org/officeDocument/2006/relationships/image" Target="../media/image6.emf"/><Relationship Id="rId23" Type="http://schemas.openxmlformats.org/officeDocument/2006/relationships/image" Target="../media/image10.emf"/><Relationship Id="rId28" Type="http://schemas.openxmlformats.org/officeDocument/2006/relationships/control" Target="../activeX/activeX13.xml"/><Relationship Id="rId10" Type="http://schemas.openxmlformats.org/officeDocument/2006/relationships/control" Target="../activeX/activeX4.xml"/><Relationship Id="rId19" Type="http://schemas.openxmlformats.org/officeDocument/2006/relationships/image" Target="../media/image8.emf"/><Relationship Id="rId4" Type="http://schemas.openxmlformats.org/officeDocument/2006/relationships/control" Target="../activeX/activeX1.xml"/><Relationship Id="rId9" Type="http://schemas.openxmlformats.org/officeDocument/2006/relationships/image" Target="../media/image3.emf"/><Relationship Id="rId14" Type="http://schemas.openxmlformats.org/officeDocument/2006/relationships/control" Target="../activeX/activeX6.xml"/><Relationship Id="rId22" Type="http://schemas.openxmlformats.org/officeDocument/2006/relationships/control" Target="../activeX/activeX10.xml"/><Relationship Id="rId27" Type="http://schemas.openxmlformats.org/officeDocument/2006/relationships/image" Target="../media/image12.emf"/></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bit.ly/2MpprcI" TargetMode="Externa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28AC12-F896-4965-BE18-B0BD24173B26}">
  <dimension ref="A1:A34"/>
  <sheetViews>
    <sheetView workbookViewId="0">
      <selection activeCell="A34" sqref="A34"/>
    </sheetView>
  </sheetViews>
  <sheetFormatPr baseColWidth="10" defaultRowHeight="12.75" x14ac:dyDescent="0.2"/>
  <cols>
    <col min="1" max="1" width="106.140625" customWidth="1"/>
  </cols>
  <sheetData>
    <row r="1" spans="1:1" x14ac:dyDescent="0.2">
      <c r="A1" t="s">
        <v>45</v>
      </c>
    </row>
    <row r="2" spans="1:1" x14ac:dyDescent="0.2">
      <c r="A2" s="1" t="s">
        <v>46</v>
      </c>
    </row>
    <row r="3" spans="1:1" ht="15" x14ac:dyDescent="0.25">
      <c r="A3" s="2"/>
    </row>
    <row r="4" spans="1:1" ht="25.5" x14ac:dyDescent="0.2">
      <c r="A4" s="3" t="s">
        <v>47</v>
      </c>
    </row>
    <row r="5" spans="1:1" ht="15" x14ac:dyDescent="0.25">
      <c r="A5" s="4"/>
    </row>
    <row r="6" spans="1:1" ht="51" x14ac:dyDescent="0.2">
      <c r="A6" s="3" t="s">
        <v>48</v>
      </c>
    </row>
    <row r="7" spans="1:1" x14ac:dyDescent="0.2">
      <c r="A7" s="3"/>
    </row>
    <row r="8" spans="1:1" x14ac:dyDescent="0.2">
      <c r="A8" s="3" t="s">
        <v>49</v>
      </c>
    </row>
    <row r="9" spans="1:1" x14ac:dyDescent="0.2">
      <c r="A9" s="3"/>
    </row>
    <row r="10" spans="1:1" x14ac:dyDescent="0.2">
      <c r="A10" s="3" t="s">
        <v>50</v>
      </c>
    </row>
    <row r="11" spans="1:1" x14ac:dyDescent="0.2">
      <c r="A11" s="3"/>
    </row>
    <row r="12" spans="1:1" x14ac:dyDescent="0.2">
      <c r="A12" s="3" t="s">
        <v>51</v>
      </c>
    </row>
    <row r="13" spans="1:1" x14ac:dyDescent="0.2">
      <c r="A13" s="3"/>
    </row>
    <row r="14" spans="1:1" ht="25.5" x14ac:dyDescent="0.2">
      <c r="A14" s="3" t="s">
        <v>52</v>
      </c>
    </row>
    <row r="15" spans="1:1" x14ac:dyDescent="0.2">
      <c r="A15" s="3"/>
    </row>
    <row r="16" spans="1:1" x14ac:dyDescent="0.2">
      <c r="A16" s="1" t="s">
        <v>53</v>
      </c>
    </row>
    <row r="17" spans="1:1" x14ac:dyDescent="0.2">
      <c r="A17" s="3"/>
    </row>
    <row r="18" spans="1:1" x14ac:dyDescent="0.2">
      <c r="A18" s="5" t="s">
        <v>54</v>
      </c>
    </row>
    <row r="19" spans="1:1" x14ac:dyDescent="0.2">
      <c r="A19" s="3"/>
    </row>
    <row r="20" spans="1:1" ht="25.5" x14ac:dyDescent="0.2">
      <c r="A20" s="3" t="s">
        <v>55</v>
      </c>
    </row>
    <row r="21" spans="1:1" x14ac:dyDescent="0.2">
      <c r="A21" s="3"/>
    </row>
    <row r="22" spans="1:1" ht="25.5" x14ac:dyDescent="0.2">
      <c r="A22" s="5" t="s">
        <v>56</v>
      </c>
    </row>
    <row r="23" spans="1:1" x14ac:dyDescent="0.2">
      <c r="A23" s="3"/>
    </row>
    <row r="24" spans="1:1" ht="63.75" x14ac:dyDescent="0.2">
      <c r="A24" s="3" t="s">
        <v>57</v>
      </c>
    </row>
    <row r="25" spans="1:1" x14ac:dyDescent="0.2">
      <c r="A25" s="3"/>
    </row>
    <row r="26" spans="1:1" ht="25.5" x14ac:dyDescent="0.2">
      <c r="A26" s="5" t="s">
        <v>58</v>
      </c>
    </row>
    <row r="27" spans="1:1" x14ac:dyDescent="0.2">
      <c r="A27" s="3"/>
    </row>
    <row r="28" spans="1:1" ht="51" x14ac:dyDescent="0.2">
      <c r="A28" s="3" t="s">
        <v>2</v>
      </c>
    </row>
    <row r="29" spans="1:1" x14ac:dyDescent="0.2">
      <c r="A29" s="3" t="s">
        <v>3</v>
      </c>
    </row>
    <row r="30" spans="1:1" ht="25.5" x14ac:dyDescent="0.2">
      <c r="A30" s="3" t="s">
        <v>4</v>
      </c>
    </row>
    <row r="31" spans="1:1" x14ac:dyDescent="0.2">
      <c r="A31" s="3"/>
    </row>
    <row r="32" spans="1:1" ht="25.5" x14ac:dyDescent="0.2">
      <c r="A32" s="5" t="s">
        <v>5</v>
      </c>
    </row>
    <row r="33" spans="1:1" x14ac:dyDescent="0.2">
      <c r="A33" s="3"/>
    </row>
    <row r="34" spans="1:1" ht="38.25" x14ac:dyDescent="0.2">
      <c r="A34" s="5" t="s">
        <v>6</v>
      </c>
    </row>
  </sheetData>
  <phoneticPr fontId="8" type="noConversion"/>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410E3A-D250-4C7C-983C-8753D97BF41D}">
  <sheetPr codeName="Hoja1"/>
  <dimension ref="A1:H38"/>
  <sheetViews>
    <sheetView topLeftCell="A16" workbookViewId="0">
      <selection activeCell="E37" sqref="E37:H37"/>
    </sheetView>
  </sheetViews>
  <sheetFormatPr baseColWidth="10" defaultRowHeight="12.75" x14ac:dyDescent="0.2"/>
  <cols>
    <col min="1" max="1" width="6" customWidth="1"/>
    <col min="4" max="4" width="14.5703125" customWidth="1"/>
  </cols>
  <sheetData>
    <row r="1" spans="1:8" x14ac:dyDescent="0.2">
      <c r="A1" s="6" t="s">
        <v>7</v>
      </c>
    </row>
    <row r="3" spans="1:8" x14ac:dyDescent="0.2">
      <c r="A3" t="s">
        <v>8</v>
      </c>
    </row>
    <row r="4" spans="1:8" x14ac:dyDescent="0.2">
      <c r="A4" t="s">
        <v>9</v>
      </c>
      <c r="C4" t="s">
        <v>11</v>
      </c>
      <c r="D4" t="s">
        <v>10</v>
      </c>
      <c r="E4" t="s">
        <v>15</v>
      </c>
    </row>
    <row r="10" spans="1:8" x14ac:dyDescent="0.2">
      <c r="C10" t="s">
        <v>11</v>
      </c>
    </row>
    <row r="11" spans="1:8" x14ac:dyDescent="0.2">
      <c r="A11" t="s">
        <v>12</v>
      </c>
      <c r="B11" t="s">
        <v>11</v>
      </c>
      <c r="D11" t="s">
        <v>13</v>
      </c>
    </row>
    <row r="15" spans="1:8" ht="72.75" customHeight="1" x14ac:dyDescent="0.2">
      <c r="A15" s="79" t="s">
        <v>14</v>
      </c>
      <c r="B15" s="79"/>
      <c r="C15" s="79"/>
      <c r="D15" s="79"/>
      <c r="E15" s="79"/>
      <c r="F15" s="79"/>
      <c r="G15" s="79"/>
      <c r="H15" s="79"/>
    </row>
    <row r="19" spans="1:8" x14ac:dyDescent="0.2">
      <c r="A19" t="s">
        <v>16</v>
      </c>
    </row>
    <row r="23" spans="1:8" x14ac:dyDescent="0.2">
      <c r="A23" t="s">
        <v>17</v>
      </c>
    </row>
    <row r="27" spans="1:8" ht="26.25" customHeight="1" x14ac:dyDescent="0.2">
      <c r="A27" s="79" t="s">
        <v>18</v>
      </c>
      <c r="B27" s="79"/>
      <c r="C27" s="79"/>
      <c r="D27" s="79"/>
      <c r="E27" s="79"/>
      <c r="F27" s="79"/>
      <c r="G27" s="79"/>
      <c r="H27" s="79"/>
    </row>
    <row r="29" spans="1:8" x14ac:dyDescent="0.2">
      <c r="D29" s="80" t="s">
        <v>28</v>
      </c>
      <c r="E29" s="80"/>
    </row>
    <row r="30" spans="1:8" ht="26.25" customHeight="1" x14ac:dyDescent="0.2">
      <c r="A30" s="78" t="s">
        <v>19</v>
      </c>
      <c r="B30" s="78"/>
      <c r="C30" s="78"/>
      <c r="D30" s="78"/>
      <c r="E30" s="78" t="s">
        <v>20</v>
      </c>
      <c r="F30" s="78"/>
      <c r="G30" s="78"/>
      <c r="H30" s="78"/>
    </row>
    <row r="31" spans="1:8" ht="12.75" customHeight="1" x14ac:dyDescent="0.2">
      <c r="A31" s="78" t="s">
        <v>21</v>
      </c>
      <c r="B31" s="78"/>
      <c r="C31" s="78"/>
      <c r="D31" s="78"/>
      <c r="E31" s="77"/>
      <c r="F31" s="77"/>
      <c r="G31" s="77"/>
      <c r="H31" s="77"/>
    </row>
    <row r="32" spans="1:8" x14ac:dyDescent="0.2">
      <c r="A32" s="77" t="s">
        <v>22</v>
      </c>
      <c r="B32" s="77"/>
      <c r="C32" s="77"/>
      <c r="D32" s="77"/>
      <c r="E32" s="77"/>
      <c r="F32" s="77"/>
      <c r="G32" s="77"/>
      <c r="H32" s="77"/>
    </row>
    <row r="33" spans="1:8" x14ac:dyDescent="0.2">
      <c r="A33" s="77" t="s">
        <v>23</v>
      </c>
      <c r="B33" s="77"/>
      <c r="C33" s="77"/>
      <c r="D33" s="77"/>
      <c r="E33" s="77"/>
      <c r="F33" s="77"/>
      <c r="G33" s="77"/>
      <c r="H33" s="77"/>
    </row>
    <row r="34" spans="1:8" x14ac:dyDescent="0.2">
      <c r="A34" s="78" t="s">
        <v>24</v>
      </c>
      <c r="B34" s="78"/>
      <c r="C34" s="78"/>
      <c r="D34" s="78"/>
      <c r="E34" s="77"/>
      <c r="F34" s="77"/>
      <c r="G34" s="77"/>
      <c r="H34" s="77"/>
    </row>
    <row r="35" spans="1:8" x14ac:dyDescent="0.2">
      <c r="A35" s="77" t="s">
        <v>25</v>
      </c>
      <c r="B35" s="77"/>
      <c r="C35" s="77"/>
      <c r="D35" s="77"/>
      <c r="E35" s="77"/>
      <c r="F35" s="77"/>
      <c r="G35" s="77"/>
      <c r="H35" s="77"/>
    </row>
    <row r="36" spans="1:8" x14ac:dyDescent="0.2">
      <c r="A36" s="77" t="s">
        <v>26</v>
      </c>
      <c r="B36" s="77"/>
      <c r="C36" s="77"/>
      <c r="D36" s="77"/>
      <c r="E36" s="77"/>
      <c r="F36" s="77"/>
      <c r="G36" s="77"/>
      <c r="H36" s="77"/>
    </row>
    <row r="37" spans="1:8" x14ac:dyDescent="0.2">
      <c r="A37" s="77" t="s">
        <v>22</v>
      </c>
      <c r="B37" s="77"/>
      <c r="C37" s="77"/>
      <c r="D37" s="77"/>
      <c r="E37" s="77"/>
      <c r="F37" s="77"/>
      <c r="G37" s="77"/>
      <c r="H37" s="77"/>
    </row>
    <row r="38" spans="1:8" x14ac:dyDescent="0.2">
      <c r="A38" s="77" t="s">
        <v>27</v>
      </c>
      <c r="B38" s="77"/>
      <c r="C38" s="77"/>
      <c r="D38" s="77"/>
      <c r="E38" s="77"/>
      <c r="F38" s="77"/>
      <c r="G38" s="77"/>
      <c r="H38" s="77"/>
    </row>
  </sheetData>
  <mergeCells count="21">
    <mergeCell ref="A15:H15"/>
    <mergeCell ref="A27:H27"/>
    <mergeCell ref="A30:D30"/>
    <mergeCell ref="E30:H30"/>
    <mergeCell ref="D29:E29"/>
    <mergeCell ref="E31:H31"/>
    <mergeCell ref="A32:D32"/>
    <mergeCell ref="E32:H32"/>
    <mergeCell ref="E37:H37"/>
    <mergeCell ref="A36:D36"/>
    <mergeCell ref="E35:H35"/>
    <mergeCell ref="A31:D31"/>
    <mergeCell ref="E38:H38"/>
    <mergeCell ref="A33:D33"/>
    <mergeCell ref="A35:D35"/>
    <mergeCell ref="A38:D38"/>
    <mergeCell ref="E33:H33"/>
    <mergeCell ref="E34:H34"/>
    <mergeCell ref="A34:D34"/>
    <mergeCell ref="A37:D37"/>
    <mergeCell ref="E36:H36"/>
  </mergeCells>
  <phoneticPr fontId="8" type="noConversion"/>
  <printOptions horizontalCentered="1"/>
  <pageMargins left="0.70866141732283472" right="0.70866141732283472" top="0.74803149606299213" bottom="0.74803149606299213" header="0.31496062992125984" footer="0.31496062992125984"/>
  <pageSetup paperSize="9" orientation="portrait" r:id="rId1"/>
  <drawing r:id="rId2"/>
  <legacyDrawing r:id="rId3"/>
  <controls>
    <mc:AlternateContent xmlns:mc="http://schemas.openxmlformats.org/markup-compatibility/2006">
      <mc:Choice Requires="x14">
        <control shapeId="2062" r:id="rId4" name="OptionButton13">
          <controlPr defaultSize="0" r:id="rId5">
            <anchor moveWithCells="1">
              <from>
                <xdr:col>0</xdr:col>
                <xdr:colOff>0</xdr:colOff>
                <xdr:row>24</xdr:row>
                <xdr:rowOff>0</xdr:rowOff>
              </from>
              <to>
                <xdr:col>1</xdr:col>
                <xdr:colOff>514350</xdr:colOff>
                <xdr:row>25</xdr:row>
                <xdr:rowOff>19050</xdr:rowOff>
              </to>
            </anchor>
          </controlPr>
        </control>
      </mc:Choice>
      <mc:Fallback>
        <control shapeId="2062" r:id="rId4" name="OptionButton13"/>
      </mc:Fallback>
    </mc:AlternateContent>
    <mc:AlternateContent xmlns:mc="http://schemas.openxmlformats.org/markup-compatibility/2006">
      <mc:Choice Requires="x14">
        <control shapeId="2061" r:id="rId6" name="OptionButton12">
          <controlPr defaultSize="0" r:id="rId7">
            <anchor moveWithCells="1">
              <from>
                <xdr:col>0</xdr:col>
                <xdr:colOff>0</xdr:colOff>
                <xdr:row>23</xdr:row>
                <xdr:rowOff>0</xdr:rowOff>
              </from>
              <to>
                <xdr:col>1</xdr:col>
                <xdr:colOff>514350</xdr:colOff>
                <xdr:row>24</xdr:row>
                <xdr:rowOff>19050</xdr:rowOff>
              </to>
            </anchor>
          </controlPr>
        </control>
      </mc:Choice>
      <mc:Fallback>
        <control shapeId="2061" r:id="rId6" name="OptionButton12"/>
      </mc:Fallback>
    </mc:AlternateContent>
    <mc:AlternateContent xmlns:mc="http://schemas.openxmlformats.org/markup-compatibility/2006">
      <mc:Choice Requires="x14">
        <control shapeId="2060" r:id="rId8" name="OptionButton11">
          <controlPr defaultSize="0" r:id="rId9">
            <anchor moveWithCells="1">
              <from>
                <xdr:col>0</xdr:col>
                <xdr:colOff>0</xdr:colOff>
                <xdr:row>20</xdr:row>
                <xdr:rowOff>0</xdr:rowOff>
              </from>
              <to>
                <xdr:col>2</xdr:col>
                <xdr:colOff>209550</xdr:colOff>
                <xdr:row>21</xdr:row>
                <xdr:rowOff>19050</xdr:rowOff>
              </to>
            </anchor>
          </controlPr>
        </control>
      </mc:Choice>
      <mc:Fallback>
        <control shapeId="2060" r:id="rId8" name="OptionButton11"/>
      </mc:Fallback>
    </mc:AlternateContent>
    <mc:AlternateContent xmlns:mc="http://schemas.openxmlformats.org/markup-compatibility/2006">
      <mc:Choice Requires="x14">
        <control shapeId="2059" r:id="rId10" name="OptionButton10">
          <controlPr defaultSize="0" r:id="rId11">
            <anchor moveWithCells="1">
              <from>
                <xdr:col>0</xdr:col>
                <xdr:colOff>0</xdr:colOff>
                <xdr:row>19</xdr:row>
                <xdr:rowOff>0</xdr:rowOff>
              </from>
              <to>
                <xdr:col>1</xdr:col>
                <xdr:colOff>514350</xdr:colOff>
                <xdr:row>20</xdr:row>
                <xdr:rowOff>19050</xdr:rowOff>
              </to>
            </anchor>
          </controlPr>
        </control>
      </mc:Choice>
      <mc:Fallback>
        <control shapeId="2059" r:id="rId10" name="OptionButton10"/>
      </mc:Fallback>
    </mc:AlternateContent>
    <mc:AlternateContent xmlns:mc="http://schemas.openxmlformats.org/markup-compatibility/2006">
      <mc:Choice Requires="x14">
        <control shapeId="2058" r:id="rId12" name="OptionButton9">
          <controlPr defaultSize="0" r:id="rId13">
            <anchor moveWithCells="1">
              <from>
                <xdr:col>0</xdr:col>
                <xdr:colOff>0</xdr:colOff>
                <xdr:row>16</xdr:row>
                <xdr:rowOff>0</xdr:rowOff>
              </from>
              <to>
                <xdr:col>3</xdr:col>
                <xdr:colOff>704850</xdr:colOff>
                <xdr:row>17</xdr:row>
                <xdr:rowOff>19050</xdr:rowOff>
              </to>
            </anchor>
          </controlPr>
        </control>
      </mc:Choice>
      <mc:Fallback>
        <control shapeId="2058" r:id="rId12" name="OptionButton9"/>
      </mc:Fallback>
    </mc:AlternateContent>
    <mc:AlternateContent xmlns:mc="http://schemas.openxmlformats.org/markup-compatibility/2006">
      <mc:Choice Requires="x14">
        <control shapeId="2057" r:id="rId14" name="OptionButton8">
          <controlPr defaultSize="0" r:id="rId15">
            <anchor moveWithCells="1">
              <from>
                <xdr:col>0</xdr:col>
                <xdr:colOff>0</xdr:colOff>
                <xdr:row>15</xdr:row>
                <xdr:rowOff>0</xdr:rowOff>
              </from>
              <to>
                <xdr:col>1</xdr:col>
                <xdr:colOff>514350</xdr:colOff>
                <xdr:row>16</xdr:row>
                <xdr:rowOff>19050</xdr:rowOff>
              </to>
            </anchor>
          </controlPr>
        </control>
      </mc:Choice>
      <mc:Fallback>
        <control shapeId="2057" r:id="rId14" name="OptionButton8"/>
      </mc:Fallback>
    </mc:AlternateContent>
    <mc:AlternateContent xmlns:mc="http://schemas.openxmlformats.org/markup-compatibility/2006">
      <mc:Choice Requires="x14">
        <control shapeId="2056" r:id="rId16" name="OptionButton7">
          <controlPr defaultSize="0" r:id="rId17">
            <anchor moveWithCells="1">
              <from>
                <xdr:col>0</xdr:col>
                <xdr:colOff>0</xdr:colOff>
                <xdr:row>13</xdr:row>
                <xdr:rowOff>0</xdr:rowOff>
              </from>
              <to>
                <xdr:col>3</xdr:col>
                <xdr:colOff>590550</xdr:colOff>
                <xdr:row>14</xdr:row>
                <xdr:rowOff>19050</xdr:rowOff>
              </to>
            </anchor>
          </controlPr>
        </control>
      </mc:Choice>
      <mc:Fallback>
        <control shapeId="2056" r:id="rId16" name="OptionButton7"/>
      </mc:Fallback>
    </mc:AlternateContent>
    <mc:AlternateContent xmlns:mc="http://schemas.openxmlformats.org/markup-compatibility/2006">
      <mc:Choice Requires="x14">
        <control shapeId="2055" r:id="rId18" name="OptionButton6">
          <controlPr defaultSize="0" r:id="rId19">
            <anchor moveWithCells="1">
              <from>
                <xdr:col>0</xdr:col>
                <xdr:colOff>0</xdr:colOff>
                <xdr:row>12</xdr:row>
                <xdr:rowOff>0</xdr:rowOff>
              </from>
              <to>
                <xdr:col>1</xdr:col>
                <xdr:colOff>628650</xdr:colOff>
                <xdr:row>13</xdr:row>
                <xdr:rowOff>19050</xdr:rowOff>
              </to>
            </anchor>
          </controlPr>
        </control>
      </mc:Choice>
      <mc:Fallback>
        <control shapeId="2055" r:id="rId18" name="OptionButton6"/>
      </mc:Fallback>
    </mc:AlternateContent>
    <mc:AlternateContent xmlns:mc="http://schemas.openxmlformats.org/markup-compatibility/2006">
      <mc:Choice Requires="x14">
        <control shapeId="2054" r:id="rId20" name="OptionButton5">
          <controlPr defaultSize="0" r:id="rId21">
            <anchor moveWithCells="1">
              <from>
                <xdr:col>0</xdr:col>
                <xdr:colOff>0</xdr:colOff>
                <xdr:row>9</xdr:row>
                <xdr:rowOff>0</xdr:rowOff>
              </from>
              <to>
                <xdr:col>1</xdr:col>
                <xdr:colOff>628650</xdr:colOff>
                <xdr:row>10</xdr:row>
                <xdr:rowOff>19050</xdr:rowOff>
              </to>
            </anchor>
          </controlPr>
        </control>
      </mc:Choice>
      <mc:Fallback>
        <control shapeId="2054" r:id="rId20" name="OptionButton5"/>
      </mc:Fallback>
    </mc:AlternateContent>
    <mc:AlternateContent xmlns:mc="http://schemas.openxmlformats.org/markup-compatibility/2006">
      <mc:Choice Requires="x14">
        <control shapeId="2053" r:id="rId22" name="OptionButton4">
          <controlPr defaultSize="0" r:id="rId23">
            <anchor moveWithCells="1">
              <from>
                <xdr:col>0</xdr:col>
                <xdr:colOff>0</xdr:colOff>
                <xdr:row>8</xdr:row>
                <xdr:rowOff>0</xdr:rowOff>
              </from>
              <to>
                <xdr:col>1</xdr:col>
                <xdr:colOff>628650</xdr:colOff>
                <xdr:row>9</xdr:row>
                <xdr:rowOff>19050</xdr:rowOff>
              </to>
            </anchor>
          </controlPr>
        </control>
      </mc:Choice>
      <mc:Fallback>
        <control shapeId="2053" r:id="rId22" name="OptionButton4"/>
      </mc:Fallback>
    </mc:AlternateContent>
    <mc:AlternateContent xmlns:mc="http://schemas.openxmlformats.org/markup-compatibility/2006">
      <mc:Choice Requires="x14">
        <control shapeId="2051" r:id="rId24" name="OptionButton3">
          <controlPr defaultSize="0" r:id="rId25">
            <anchor moveWithCells="1">
              <from>
                <xdr:col>0</xdr:col>
                <xdr:colOff>0</xdr:colOff>
                <xdr:row>7</xdr:row>
                <xdr:rowOff>0</xdr:rowOff>
              </from>
              <to>
                <xdr:col>1</xdr:col>
                <xdr:colOff>628650</xdr:colOff>
                <xdr:row>8</xdr:row>
                <xdr:rowOff>19050</xdr:rowOff>
              </to>
            </anchor>
          </controlPr>
        </control>
      </mc:Choice>
      <mc:Fallback>
        <control shapeId="2051" r:id="rId24" name="OptionButton3"/>
      </mc:Fallback>
    </mc:AlternateContent>
    <mc:AlternateContent xmlns:mc="http://schemas.openxmlformats.org/markup-compatibility/2006">
      <mc:Choice Requires="x14">
        <control shapeId="2050" r:id="rId26" name="OptionButton2">
          <controlPr defaultSize="0" r:id="rId27">
            <anchor moveWithCells="1">
              <from>
                <xdr:col>0</xdr:col>
                <xdr:colOff>0</xdr:colOff>
                <xdr:row>6</xdr:row>
                <xdr:rowOff>0</xdr:rowOff>
              </from>
              <to>
                <xdr:col>2</xdr:col>
                <xdr:colOff>295275</xdr:colOff>
                <xdr:row>7</xdr:row>
                <xdr:rowOff>19050</xdr:rowOff>
              </to>
            </anchor>
          </controlPr>
        </control>
      </mc:Choice>
      <mc:Fallback>
        <control shapeId="2050" r:id="rId26" name="OptionButton2"/>
      </mc:Fallback>
    </mc:AlternateContent>
    <mc:AlternateContent xmlns:mc="http://schemas.openxmlformats.org/markup-compatibility/2006">
      <mc:Choice Requires="x14">
        <control shapeId="2049" r:id="rId28" name="OptionButton1">
          <controlPr defaultSize="0" r:id="rId29">
            <anchor moveWithCells="1">
              <from>
                <xdr:col>0</xdr:col>
                <xdr:colOff>0</xdr:colOff>
                <xdr:row>5</xdr:row>
                <xdr:rowOff>0</xdr:rowOff>
              </from>
              <to>
                <xdr:col>1</xdr:col>
                <xdr:colOff>628650</xdr:colOff>
                <xdr:row>6</xdr:row>
                <xdr:rowOff>19050</xdr:rowOff>
              </to>
            </anchor>
          </controlPr>
        </control>
      </mc:Choice>
      <mc:Fallback>
        <control shapeId="2049" r:id="rId28" name="OptionButton1"/>
      </mc:Fallback>
    </mc:AlternateContent>
  </control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B7E742-E43B-4981-94AA-168A62DC8055}">
  <dimension ref="A1:G17"/>
  <sheetViews>
    <sheetView workbookViewId="0">
      <selection activeCell="C24" sqref="C24"/>
    </sheetView>
  </sheetViews>
  <sheetFormatPr baseColWidth="10" defaultRowHeight="12.75" x14ac:dyDescent="0.2"/>
  <cols>
    <col min="7" max="7" width="19.7109375" customWidth="1"/>
  </cols>
  <sheetData>
    <row r="1" spans="1:7" x14ac:dyDescent="0.2">
      <c r="A1" s="6" t="s">
        <v>29</v>
      </c>
    </row>
    <row r="3" spans="1:7" x14ac:dyDescent="0.2">
      <c r="A3" s="6" t="s">
        <v>30</v>
      </c>
    </row>
    <row r="5" spans="1:7" x14ac:dyDescent="0.2">
      <c r="A5" s="7" t="s">
        <v>31</v>
      </c>
    </row>
    <row r="7" spans="1:7" x14ac:dyDescent="0.2">
      <c r="C7" s="80" t="s">
        <v>37</v>
      </c>
      <c r="D7" s="80"/>
    </row>
    <row r="8" spans="1:7" x14ac:dyDescent="0.2">
      <c r="A8" s="82" t="s">
        <v>32</v>
      </c>
      <c r="B8" s="82"/>
      <c r="C8" s="77"/>
      <c r="D8" s="77"/>
      <c r="E8" s="77"/>
      <c r="F8" s="77"/>
      <c r="G8" s="77"/>
    </row>
    <row r="9" spans="1:7" x14ac:dyDescent="0.2">
      <c r="A9" s="82" t="s">
        <v>33</v>
      </c>
      <c r="B9" s="82"/>
      <c r="C9" s="77"/>
      <c r="D9" s="77"/>
      <c r="E9" s="77"/>
      <c r="F9" s="77"/>
      <c r="G9" s="77"/>
    </row>
    <row r="10" spans="1:7" x14ac:dyDescent="0.2">
      <c r="A10" s="82" t="s">
        <v>34</v>
      </c>
      <c r="B10" s="82"/>
      <c r="C10" s="77"/>
      <c r="D10" s="77"/>
      <c r="E10" s="77"/>
      <c r="F10" s="77"/>
      <c r="G10" s="77"/>
    </row>
    <row r="11" spans="1:7" x14ac:dyDescent="0.2">
      <c r="A11" s="82" t="s">
        <v>35</v>
      </c>
      <c r="B11" s="82"/>
      <c r="C11" s="77"/>
      <c r="D11" s="77"/>
      <c r="E11" s="77"/>
      <c r="F11" s="77"/>
      <c r="G11" s="77"/>
    </row>
    <row r="12" spans="1:7" ht="26.25" customHeight="1" x14ac:dyDescent="0.2">
      <c r="A12" s="82" t="s">
        <v>36</v>
      </c>
      <c r="B12" s="82"/>
      <c r="C12" s="77"/>
      <c r="D12" s="77"/>
      <c r="E12" s="77"/>
      <c r="F12" s="77"/>
      <c r="G12" s="77"/>
    </row>
    <row r="15" spans="1:7" ht="25.5" customHeight="1" x14ac:dyDescent="0.2">
      <c r="A15" s="81" t="s">
        <v>38</v>
      </c>
      <c r="B15" s="81"/>
      <c r="C15" s="81"/>
      <c r="D15" s="81"/>
      <c r="E15" s="81"/>
      <c r="F15" s="81"/>
      <c r="G15" s="81"/>
    </row>
    <row r="17" spans="1:7" ht="40.5" customHeight="1" x14ac:dyDescent="0.2">
      <c r="A17" s="79" t="s">
        <v>44</v>
      </c>
      <c r="B17" s="79"/>
      <c r="C17" s="79"/>
      <c r="D17" s="79"/>
      <c r="E17" s="79"/>
      <c r="F17" s="79"/>
      <c r="G17" s="79"/>
    </row>
  </sheetData>
  <mergeCells count="13">
    <mergeCell ref="C12:G12"/>
    <mergeCell ref="C7:D7"/>
    <mergeCell ref="A15:G15"/>
    <mergeCell ref="A17:G17"/>
    <mergeCell ref="A8:B8"/>
    <mergeCell ref="A9:B9"/>
    <mergeCell ref="A10:B10"/>
    <mergeCell ref="A11:B11"/>
    <mergeCell ref="A12:B12"/>
    <mergeCell ref="C8:G8"/>
    <mergeCell ref="C9:G9"/>
    <mergeCell ref="C10:G10"/>
    <mergeCell ref="C11:G11"/>
  </mergeCells>
  <phoneticPr fontId="8" type="noConversion"/>
  <printOptions horizontalCentered="1"/>
  <pageMargins left="0.70866141732283472" right="0.70866141732283472" top="0.74803149606299213" bottom="0.74803149606299213" header="0.31496062992125984" footer="0.31496062992125984"/>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567A9-D180-4589-93F4-9962F1B84185}">
  <dimension ref="A1:L37"/>
  <sheetViews>
    <sheetView showGridLines="0" tabSelected="1" view="pageBreakPreview" zoomScaleNormal="100" zoomScaleSheetLayoutView="100" workbookViewId="0">
      <selection activeCell="O14" sqref="O14"/>
    </sheetView>
  </sheetViews>
  <sheetFormatPr baseColWidth="10" defaultRowHeight="19.5" x14ac:dyDescent="0.2"/>
  <cols>
    <col min="1" max="1" width="2.140625" style="28" customWidth="1"/>
    <col min="2" max="2" width="8.140625" style="28" customWidth="1"/>
    <col min="3" max="3" width="7.42578125" style="28" customWidth="1"/>
    <col min="4" max="4" width="25.85546875" style="28" customWidth="1"/>
    <col min="5" max="5" width="3.28515625" style="28" customWidth="1"/>
    <col min="6" max="6" width="8.140625" style="28" customWidth="1"/>
    <col min="7" max="7" width="2.42578125" style="28" customWidth="1"/>
    <col min="8" max="8" width="8.28515625" style="28" customWidth="1"/>
    <col min="9" max="9" width="1.42578125" style="28" customWidth="1"/>
    <col min="10" max="10" width="20.28515625" style="28" customWidth="1"/>
    <col min="11" max="11" width="15.7109375" style="28" customWidth="1"/>
    <col min="12" max="12" width="1.42578125" style="28" customWidth="1"/>
    <col min="13" max="16384" width="11.42578125" style="28"/>
  </cols>
  <sheetData>
    <row r="1" spans="1:12" s="27" customFormat="1" ht="12.75" customHeight="1" x14ac:dyDescent="0.2">
      <c r="A1" s="93" t="s">
        <v>72</v>
      </c>
      <c r="B1" s="94"/>
      <c r="C1" s="94"/>
      <c r="D1" s="94"/>
      <c r="E1" s="94"/>
      <c r="F1" s="94"/>
      <c r="G1" s="94"/>
      <c r="H1" s="94"/>
      <c r="I1" s="94"/>
      <c r="J1" s="94"/>
      <c r="K1" s="94"/>
      <c r="L1" s="94"/>
    </row>
    <row r="2" spans="1:12" s="27" customFormat="1" ht="12.75" customHeight="1" x14ac:dyDescent="0.2">
      <c r="A2" s="94"/>
      <c r="B2" s="94"/>
      <c r="C2" s="94"/>
      <c r="D2" s="94"/>
      <c r="E2" s="94"/>
      <c r="F2" s="94"/>
      <c r="G2" s="94"/>
      <c r="H2" s="94"/>
      <c r="I2" s="94"/>
      <c r="J2" s="94"/>
      <c r="K2" s="94"/>
      <c r="L2" s="94"/>
    </row>
    <row r="3" spans="1:12" s="27" customFormat="1" ht="12.75" customHeight="1" x14ac:dyDescent="0.2">
      <c r="A3" s="94"/>
      <c r="B3" s="94"/>
      <c r="C3" s="94"/>
      <c r="D3" s="94"/>
      <c r="E3" s="94"/>
      <c r="F3" s="94"/>
      <c r="G3" s="94"/>
      <c r="H3" s="94"/>
      <c r="I3" s="94"/>
      <c r="J3" s="94"/>
      <c r="K3" s="94"/>
      <c r="L3" s="94"/>
    </row>
    <row r="4" spans="1:12" s="27" customFormat="1" ht="12.75" customHeight="1" x14ac:dyDescent="0.2">
      <c r="A4" s="94"/>
      <c r="B4" s="94"/>
      <c r="C4" s="94"/>
      <c r="D4" s="94"/>
      <c r="E4" s="94"/>
      <c r="F4" s="94"/>
      <c r="G4" s="94"/>
      <c r="H4" s="94"/>
      <c r="I4" s="94"/>
      <c r="J4" s="94"/>
      <c r="K4" s="94"/>
      <c r="L4" s="94"/>
    </row>
    <row r="5" spans="1:12" ht="20.25" customHeight="1" x14ac:dyDescent="0.55000000000000004">
      <c r="A5" s="89"/>
      <c r="B5" s="95" t="s">
        <v>73</v>
      </c>
      <c r="C5" s="95"/>
      <c r="D5" s="95"/>
      <c r="E5" s="95"/>
      <c r="F5" s="95"/>
      <c r="G5" s="95"/>
      <c r="H5" s="95"/>
      <c r="I5" s="95"/>
      <c r="J5" s="95"/>
      <c r="K5" s="95"/>
      <c r="L5" s="96"/>
    </row>
    <row r="6" spans="1:12" ht="20.25" customHeight="1" x14ac:dyDescent="0.55000000000000004">
      <c r="A6" s="89"/>
      <c r="B6" s="97" t="s">
        <v>91</v>
      </c>
      <c r="C6" s="97"/>
      <c r="D6" s="97"/>
      <c r="E6" s="97"/>
      <c r="F6" s="97"/>
      <c r="G6" s="97"/>
      <c r="H6" s="97"/>
      <c r="I6" s="97"/>
      <c r="J6" s="97"/>
      <c r="K6" s="97"/>
      <c r="L6" s="96"/>
    </row>
    <row r="7" spans="1:12" ht="20.25" customHeight="1" x14ac:dyDescent="0.55000000000000004">
      <c r="A7" s="89"/>
      <c r="B7" s="95" t="s">
        <v>111</v>
      </c>
      <c r="C7" s="95"/>
      <c r="D7" s="95"/>
      <c r="E7" s="95"/>
      <c r="F7" s="95"/>
      <c r="G7" s="95"/>
      <c r="H7" s="95"/>
      <c r="I7" s="95"/>
      <c r="J7" s="95"/>
      <c r="K7" s="95"/>
      <c r="L7" s="96"/>
    </row>
    <row r="8" spans="1:12" ht="33" customHeight="1" x14ac:dyDescent="0.2">
      <c r="A8" s="89"/>
      <c r="B8" s="98" t="s">
        <v>74</v>
      </c>
      <c r="C8" s="98"/>
      <c r="D8" s="99" t="s">
        <v>75</v>
      </c>
      <c r="E8" s="98"/>
      <c r="F8" s="98"/>
      <c r="G8" s="98"/>
      <c r="H8" s="98"/>
      <c r="I8" s="98"/>
      <c r="J8" s="98"/>
      <c r="K8" s="98"/>
      <c r="L8" s="96"/>
    </row>
    <row r="9" spans="1:12" ht="12.75" customHeight="1" x14ac:dyDescent="0.2">
      <c r="A9" s="89"/>
      <c r="B9" s="29" t="s">
        <v>76</v>
      </c>
      <c r="C9" s="29"/>
      <c r="D9" s="30" t="s">
        <v>77</v>
      </c>
      <c r="E9" s="89"/>
      <c r="F9" s="89"/>
      <c r="G9" s="89"/>
      <c r="H9" s="89"/>
      <c r="I9" s="89"/>
      <c r="J9" s="29" t="s">
        <v>78</v>
      </c>
      <c r="K9" s="31" t="s">
        <v>0</v>
      </c>
      <c r="L9" s="96"/>
    </row>
    <row r="10" spans="1:12" ht="12.75" customHeight="1" x14ac:dyDescent="0.2">
      <c r="A10" s="89"/>
      <c r="B10" s="29" t="s">
        <v>79</v>
      </c>
      <c r="C10" s="29"/>
      <c r="D10" s="30" t="s">
        <v>80</v>
      </c>
      <c r="E10" s="89"/>
      <c r="F10" s="89"/>
      <c r="G10" s="89"/>
      <c r="H10" s="89"/>
      <c r="I10" s="89"/>
      <c r="J10" s="29" t="s">
        <v>81</v>
      </c>
      <c r="K10" s="31" t="s">
        <v>0</v>
      </c>
      <c r="L10" s="96"/>
    </row>
    <row r="11" spans="1:12" ht="22.5" customHeight="1" x14ac:dyDescent="0.55000000000000004">
      <c r="A11" s="89"/>
      <c r="B11" s="100" t="s">
        <v>82</v>
      </c>
      <c r="C11" s="102" t="s">
        <v>42</v>
      </c>
      <c r="D11" s="102"/>
      <c r="E11" s="104"/>
      <c r="F11" s="104" t="s">
        <v>62</v>
      </c>
      <c r="G11" s="104"/>
      <c r="H11" s="104"/>
      <c r="I11" s="106"/>
      <c r="J11" s="108" t="s">
        <v>61</v>
      </c>
      <c r="K11" s="109"/>
      <c r="L11" s="96"/>
    </row>
    <row r="12" spans="1:12" ht="37.5" x14ac:dyDescent="0.55000000000000004">
      <c r="A12" s="89"/>
      <c r="B12" s="101"/>
      <c r="C12" s="103"/>
      <c r="D12" s="103"/>
      <c r="E12" s="105"/>
      <c r="F12" s="32" t="s">
        <v>59</v>
      </c>
      <c r="G12" s="33"/>
      <c r="H12" s="34" t="s">
        <v>60</v>
      </c>
      <c r="I12" s="107"/>
      <c r="J12" s="110" t="s">
        <v>63</v>
      </c>
      <c r="K12" s="111"/>
      <c r="L12" s="96"/>
    </row>
    <row r="13" spans="1:12" ht="3.75" customHeight="1" x14ac:dyDescent="0.2">
      <c r="A13" s="89"/>
      <c r="B13" s="89"/>
      <c r="C13" s="89"/>
      <c r="D13" s="89"/>
      <c r="E13" s="89"/>
      <c r="F13" s="89"/>
      <c r="G13" s="89"/>
      <c r="H13" s="89"/>
      <c r="I13" s="89"/>
      <c r="J13" s="89"/>
      <c r="K13" s="89"/>
      <c r="L13" s="96"/>
    </row>
    <row r="14" spans="1:12" ht="18.75" customHeight="1" x14ac:dyDescent="0.2">
      <c r="A14" s="89"/>
      <c r="B14" s="35">
        <v>1</v>
      </c>
      <c r="C14" s="36" t="s">
        <v>83</v>
      </c>
      <c r="D14" s="36"/>
      <c r="E14" s="36"/>
      <c r="F14" s="37"/>
      <c r="G14" s="29"/>
      <c r="H14" s="37"/>
      <c r="I14" s="29"/>
      <c r="J14" s="83"/>
      <c r="K14" s="84"/>
      <c r="L14" s="96"/>
    </row>
    <row r="15" spans="1:12" ht="15" customHeight="1" x14ac:dyDescent="0.2">
      <c r="A15" s="89"/>
      <c r="B15" s="91"/>
      <c r="C15" s="91"/>
      <c r="D15" s="91"/>
      <c r="E15" s="91"/>
      <c r="F15" s="91"/>
      <c r="G15" s="91"/>
      <c r="H15" s="91"/>
      <c r="I15" s="91"/>
      <c r="J15" s="91"/>
      <c r="K15" s="91"/>
      <c r="L15" s="96"/>
    </row>
    <row r="16" spans="1:12" ht="18.75" customHeight="1" x14ac:dyDescent="0.2">
      <c r="A16" s="89"/>
      <c r="B16" s="35">
        <v>2</v>
      </c>
      <c r="C16" s="36" t="s">
        <v>43</v>
      </c>
      <c r="D16" s="36"/>
      <c r="E16" s="36"/>
      <c r="F16" s="37"/>
      <c r="G16" s="29"/>
      <c r="H16" s="37"/>
      <c r="I16" s="29"/>
      <c r="J16" s="83"/>
      <c r="K16" s="84"/>
      <c r="L16" s="96"/>
    </row>
    <row r="17" spans="1:12" ht="18" customHeight="1" x14ac:dyDescent="0.2">
      <c r="A17" s="89"/>
      <c r="B17" s="91"/>
      <c r="C17" s="91"/>
      <c r="D17" s="91"/>
      <c r="E17" s="91"/>
      <c r="F17" s="91"/>
      <c r="G17" s="91"/>
      <c r="H17" s="91"/>
      <c r="I17" s="91"/>
      <c r="J17" s="91"/>
      <c r="K17" s="91"/>
      <c r="L17" s="96"/>
    </row>
    <row r="18" spans="1:12" ht="18.75" customHeight="1" x14ac:dyDescent="0.2">
      <c r="A18" s="89"/>
      <c r="B18" s="35">
        <v>3</v>
      </c>
      <c r="C18" s="36" t="s">
        <v>41</v>
      </c>
      <c r="D18" s="36"/>
      <c r="E18" s="36"/>
      <c r="F18" s="37"/>
      <c r="G18" s="29"/>
      <c r="H18" s="37"/>
      <c r="I18" s="29"/>
      <c r="J18" s="83"/>
      <c r="K18" s="84"/>
      <c r="L18" s="96"/>
    </row>
    <row r="19" spans="1:12" ht="18.75" customHeight="1" x14ac:dyDescent="0.2">
      <c r="A19" s="89"/>
      <c r="B19" s="35"/>
      <c r="C19" s="87" t="s">
        <v>84</v>
      </c>
      <c r="D19" s="87"/>
      <c r="E19" s="36"/>
      <c r="F19" s="38"/>
      <c r="G19" s="29"/>
      <c r="H19" s="38"/>
      <c r="I19" s="29"/>
      <c r="J19" s="39"/>
      <c r="K19" s="39"/>
      <c r="L19" s="96"/>
    </row>
    <row r="20" spans="1:12" ht="8.25" customHeight="1" x14ac:dyDescent="0.2">
      <c r="A20" s="89"/>
      <c r="B20" s="35"/>
      <c r="C20" s="35"/>
      <c r="D20" s="35"/>
      <c r="E20" s="35"/>
      <c r="F20" s="35"/>
      <c r="G20" s="35"/>
      <c r="H20" s="35"/>
      <c r="I20" s="35"/>
      <c r="J20" s="35"/>
      <c r="K20" s="35"/>
      <c r="L20" s="96"/>
    </row>
    <row r="21" spans="1:12" ht="24.75" customHeight="1" x14ac:dyDescent="0.2">
      <c r="A21" s="89"/>
      <c r="B21" s="88" t="s">
        <v>85</v>
      </c>
      <c r="C21" s="88"/>
      <c r="D21" s="88"/>
      <c r="E21" s="88"/>
      <c r="F21" s="88"/>
      <c r="G21" s="88"/>
      <c r="H21" s="88"/>
      <c r="I21" s="88"/>
      <c r="J21" s="88"/>
      <c r="K21" s="88"/>
      <c r="L21" s="96"/>
    </row>
    <row r="22" spans="1:12" ht="29.25" customHeight="1" x14ac:dyDescent="0.2">
      <c r="A22" s="89"/>
      <c r="B22" s="88"/>
      <c r="C22" s="88"/>
      <c r="D22" s="88"/>
      <c r="E22" s="88"/>
      <c r="F22" s="88"/>
      <c r="G22" s="88"/>
      <c r="H22" s="88"/>
      <c r="I22" s="88"/>
      <c r="J22" s="88"/>
      <c r="K22" s="88"/>
      <c r="L22" s="96"/>
    </row>
    <row r="23" spans="1:12" ht="10.5" customHeight="1" x14ac:dyDescent="0.2">
      <c r="A23" s="89"/>
      <c r="B23" s="35"/>
      <c r="C23" s="35"/>
      <c r="D23" s="35"/>
      <c r="E23" s="35"/>
      <c r="F23" s="35"/>
      <c r="G23" s="35"/>
      <c r="H23" s="35"/>
      <c r="I23" s="35"/>
      <c r="J23" s="35"/>
      <c r="K23" s="35"/>
      <c r="L23" s="96"/>
    </row>
    <row r="24" spans="1:12" ht="24" customHeight="1" x14ac:dyDescent="0.2">
      <c r="A24" s="89"/>
      <c r="B24" s="88" t="s">
        <v>109</v>
      </c>
      <c r="C24" s="88"/>
      <c r="D24" s="88"/>
      <c r="E24" s="88"/>
      <c r="F24" s="88"/>
      <c r="G24" s="88"/>
      <c r="H24" s="88"/>
      <c r="I24" s="88"/>
      <c r="J24" s="88"/>
      <c r="K24" s="88"/>
      <c r="L24" s="96"/>
    </row>
    <row r="25" spans="1:12" ht="12.75" customHeight="1" x14ac:dyDescent="0.2">
      <c r="A25" s="89"/>
      <c r="B25" s="88"/>
      <c r="C25" s="88"/>
      <c r="D25" s="88"/>
      <c r="E25" s="88"/>
      <c r="F25" s="88"/>
      <c r="G25" s="88"/>
      <c r="H25" s="88"/>
      <c r="I25" s="88"/>
      <c r="J25" s="88"/>
      <c r="K25" s="88"/>
      <c r="L25" s="96"/>
    </row>
    <row r="26" spans="1:12" ht="12.75" customHeight="1" x14ac:dyDescent="0.2">
      <c r="A26" s="89"/>
      <c r="B26" s="88"/>
      <c r="C26" s="88"/>
      <c r="D26" s="88"/>
      <c r="E26" s="88"/>
      <c r="F26" s="88"/>
      <c r="G26" s="88"/>
      <c r="H26" s="88"/>
      <c r="I26" s="88"/>
      <c r="J26" s="88"/>
      <c r="K26" s="88"/>
      <c r="L26" s="96"/>
    </row>
    <row r="27" spans="1:12" ht="12.75" customHeight="1" x14ac:dyDescent="0.2">
      <c r="A27" s="89"/>
      <c r="B27" s="88"/>
      <c r="C27" s="88"/>
      <c r="D27" s="88"/>
      <c r="E27" s="88"/>
      <c r="F27" s="88"/>
      <c r="G27" s="88"/>
      <c r="H27" s="88"/>
      <c r="I27" s="88"/>
      <c r="J27" s="88"/>
      <c r="K27" s="88"/>
      <c r="L27" s="96"/>
    </row>
    <row r="28" spans="1:12" ht="12.75" customHeight="1" x14ac:dyDescent="0.2">
      <c r="A28" s="89"/>
      <c r="B28" s="88"/>
      <c r="C28" s="88"/>
      <c r="D28" s="88"/>
      <c r="E28" s="88"/>
      <c r="F28" s="88"/>
      <c r="G28" s="88"/>
      <c r="H28" s="88"/>
      <c r="I28" s="88"/>
      <c r="J28" s="88"/>
      <c r="K28" s="88"/>
      <c r="L28" s="96"/>
    </row>
    <row r="29" spans="1:12" ht="12.75" customHeight="1" x14ac:dyDescent="0.2">
      <c r="A29" s="89"/>
      <c r="B29" s="89"/>
      <c r="C29" s="89"/>
      <c r="D29" s="89"/>
      <c r="E29" s="89"/>
      <c r="F29" s="90" t="s">
        <v>64</v>
      </c>
      <c r="G29" s="90"/>
      <c r="H29" s="91"/>
      <c r="I29" s="91"/>
      <c r="J29" s="91"/>
      <c r="K29" s="91"/>
      <c r="L29" s="96"/>
    </row>
    <row r="30" spans="1:12" ht="12.75" customHeight="1" x14ac:dyDescent="0.2">
      <c r="A30" s="89"/>
      <c r="B30" s="89"/>
      <c r="C30" s="89"/>
      <c r="D30" s="89"/>
      <c r="E30" s="89"/>
      <c r="F30" s="90"/>
      <c r="G30" s="90"/>
      <c r="H30" s="91"/>
      <c r="I30" s="91"/>
      <c r="J30" s="91"/>
      <c r="K30" s="91"/>
      <c r="L30" s="96"/>
    </row>
    <row r="31" spans="1:12" ht="12.75" customHeight="1" x14ac:dyDescent="0.2">
      <c r="A31" s="89"/>
      <c r="B31" s="89"/>
      <c r="C31" s="89"/>
      <c r="D31" s="89"/>
      <c r="E31" s="89"/>
      <c r="F31" s="90"/>
      <c r="G31" s="90"/>
      <c r="H31" s="91"/>
      <c r="I31" s="91"/>
      <c r="J31" s="91"/>
      <c r="K31" s="91"/>
      <c r="L31" s="96"/>
    </row>
    <row r="32" spans="1:12" ht="12.75" customHeight="1" x14ac:dyDescent="0.2">
      <c r="A32" s="89"/>
      <c r="B32" s="89"/>
      <c r="C32" s="89"/>
      <c r="D32" s="89"/>
      <c r="E32" s="89"/>
      <c r="F32" s="92" t="s">
        <v>86</v>
      </c>
      <c r="G32" s="92"/>
      <c r="H32" s="91"/>
      <c r="I32" s="91"/>
      <c r="J32" s="91"/>
      <c r="K32" s="91"/>
      <c r="L32" s="96"/>
    </row>
    <row r="33" spans="1:12" x14ac:dyDescent="0.2">
      <c r="A33" s="89"/>
      <c r="B33" s="89"/>
      <c r="C33" s="89"/>
      <c r="D33" s="89"/>
      <c r="E33" s="89"/>
      <c r="F33" s="92"/>
      <c r="G33" s="92"/>
      <c r="H33" s="85" t="s">
        <v>87</v>
      </c>
      <c r="I33" s="85"/>
      <c r="J33" s="85"/>
      <c r="K33" s="85"/>
      <c r="L33" s="96"/>
    </row>
    <row r="34" spans="1:12" x14ac:dyDescent="0.2">
      <c r="A34" s="68"/>
      <c r="B34" s="68"/>
      <c r="C34" s="68"/>
      <c r="D34" s="68"/>
      <c r="E34" s="68"/>
      <c r="F34" s="69"/>
      <c r="G34" s="69"/>
      <c r="H34" s="67"/>
      <c r="I34" s="67"/>
      <c r="J34" s="67" t="s">
        <v>110</v>
      </c>
      <c r="K34" s="67"/>
      <c r="L34" s="70"/>
    </row>
    <row r="35" spans="1:12" ht="23.25" customHeight="1" x14ac:dyDescent="0.2">
      <c r="A35" s="40"/>
      <c r="B35" s="40"/>
      <c r="C35" s="40"/>
      <c r="D35" s="40"/>
      <c r="E35" s="40"/>
      <c r="F35" s="41" t="s">
        <v>88</v>
      </c>
      <c r="G35" s="41"/>
      <c r="H35" s="85" t="s">
        <v>89</v>
      </c>
      <c r="I35" s="85"/>
      <c r="J35" s="85"/>
      <c r="K35" s="85"/>
      <c r="L35" s="42"/>
    </row>
    <row r="37" spans="1:12" ht="48" customHeight="1" x14ac:dyDescent="0.2">
      <c r="B37" s="86" t="s">
        <v>90</v>
      </c>
      <c r="C37" s="86"/>
      <c r="D37" s="86"/>
      <c r="E37" s="86"/>
      <c r="F37" s="86"/>
      <c r="G37" s="86"/>
      <c r="H37" s="86"/>
      <c r="I37" s="86"/>
      <c r="J37" s="86"/>
      <c r="K37" s="86"/>
    </row>
  </sheetData>
  <mergeCells count="32">
    <mergeCell ref="A1:L4"/>
    <mergeCell ref="A5:A33"/>
    <mergeCell ref="B5:K5"/>
    <mergeCell ref="L5:L33"/>
    <mergeCell ref="B6:K6"/>
    <mergeCell ref="B7:K7"/>
    <mergeCell ref="B8:C8"/>
    <mergeCell ref="D8:K8"/>
    <mergeCell ref="E9:I10"/>
    <mergeCell ref="B11:B12"/>
    <mergeCell ref="C11:D12"/>
    <mergeCell ref="E11:E12"/>
    <mergeCell ref="F11:H11"/>
    <mergeCell ref="I11:I12"/>
    <mergeCell ref="J11:K11"/>
    <mergeCell ref="J12:K12"/>
    <mergeCell ref="B13:K13"/>
    <mergeCell ref="J14:K14"/>
    <mergeCell ref="B15:K15"/>
    <mergeCell ref="J16:K16"/>
    <mergeCell ref="B17:K17"/>
    <mergeCell ref="J18:K18"/>
    <mergeCell ref="H35:K35"/>
    <mergeCell ref="B37:K37"/>
    <mergeCell ref="C19:D19"/>
    <mergeCell ref="B21:K22"/>
    <mergeCell ref="B24:K28"/>
    <mergeCell ref="B29:E33"/>
    <mergeCell ref="F29:G31"/>
    <mergeCell ref="H29:K32"/>
    <mergeCell ref="F32:G33"/>
    <mergeCell ref="H33:K33"/>
  </mergeCells>
  <pageMargins left="0.70866141732283472" right="0.70866141732283472" top="0.74803149606299213" bottom="0.74803149606299213" header="0.31496062992125984" footer="0.31496062992125984"/>
  <pageSetup paperSize="9" scale="85" orientation="portrait" r:id="rId1"/>
  <headerFooter>
    <oddFooter>&amp;L&amp;"Arial,Negrita"&amp;8GF-PREOP_RHO-057-I/M
Rev.01 / 30.04.2026&amp;R&amp;"Arial,Negrita"&amp;8CARATULA/Página &amp;P de &amp;N</oddFooter>
  </headerFooter>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173B38-34A3-4564-B27B-2296B3BF5EA0}">
  <dimension ref="A1:G28"/>
  <sheetViews>
    <sheetView showGridLines="0" view="pageBreakPreview" zoomScaleNormal="100" zoomScaleSheetLayoutView="100" workbookViewId="0">
      <selection activeCell="D7" sqref="D7"/>
    </sheetView>
  </sheetViews>
  <sheetFormatPr baseColWidth="10" defaultRowHeight="9" x14ac:dyDescent="0.15"/>
  <cols>
    <col min="1" max="1" width="4.5703125" style="16" customWidth="1"/>
    <col min="2" max="2" width="74.5703125" style="16" customWidth="1"/>
    <col min="3" max="3" width="9" style="9" customWidth="1"/>
    <col min="4" max="4" width="44.5703125" style="17" customWidth="1"/>
    <col min="5" max="5" width="11.42578125" style="11"/>
    <col min="6" max="6" width="45.7109375" style="11" customWidth="1"/>
    <col min="7" max="16384" width="11.42578125" style="11"/>
  </cols>
  <sheetData>
    <row r="1" spans="1:6" s="47" customFormat="1" ht="29.25" customHeight="1" thickBot="1" x14ac:dyDescent="0.2">
      <c r="A1" s="113" t="s">
        <v>103</v>
      </c>
      <c r="B1" s="114"/>
      <c r="C1" s="114"/>
      <c r="D1" s="115"/>
      <c r="E1" s="46"/>
    </row>
    <row r="2" spans="1:6" ht="5.0999999999999996" customHeight="1" x14ac:dyDescent="0.15">
      <c r="A2" s="10"/>
      <c r="B2" s="11"/>
      <c r="C2" s="13"/>
      <c r="D2" s="14"/>
    </row>
    <row r="3" spans="1:6" x14ac:dyDescent="0.15">
      <c r="A3" s="112" t="s">
        <v>69</v>
      </c>
      <c r="B3" s="112" t="s">
        <v>1</v>
      </c>
      <c r="C3" s="112" t="s">
        <v>39</v>
      </c>
      <c r="D3" s="112" t="s">
        <v>40</v>
      </c>
    </row>
    <row r="4" spans="1:6" x14ac:dyDescent="0.15">
      <c r="A4" s="112"/>
      <c r="B4" s="112"/>
      <c r="C4" s="112"/>
      <c r="D4" s="112"/>
    </row>
    <row r="5" spans="1:6" s="23" customFormat="1" ht="78.75" x14ac:dyDescent="0.2">
      <c r="A5" s="20">
        <v>1</v>
      </c>
      <c r="B5" s="43" t="s">
        <v>92</v>
      </c>
      <c r="C5" s="22"/>
      <c r="D5" s="21"/>
    </row>
    <row r="6" spans="1:6" s="23" customFormat="1" ht="78.75" x14ac:dyDescent="0.2">
      <c r="A6" s="20">
        <v>2</v>
      </c>
      <c r="B6" s="43" t="s">
        <v>93</v>
      </c>
      <c r="C6" s="22"/>
      <c r="D6" s="150" t="s">
        <v>127</v>
      </c>
    </row>
    <row r="7" spans="1:6" s="23" customFormat="1" ht="110.25" x14ac:dyDescent="0.2">
      <c r="A7" s="20">
        <v>3</v>
      </c>
      <c r="B7" s="43" t="s">
        <v>94</v>
      </c>
      <c r="C7" s="22"/>
      <c r="D7" s="21"/>
    </row>
    <row r="8" spans="1:6" s="23" customFormat="1" ht="110.25" x14ac:dyDescent="0.2">
      <c r="A8" s="20">
        <v>4</v>
      </c>
      <c r="B8" s="43" t="s">
        <v>95</v>
      </c>
      <c r="C8" s="22"/>
      <c r="D8" s="21"/>
    </row>
    <row r="9" spans="1:6" s="23" customFormat="1" ht="78.75" x14ac:dyDescent="0.2">
      <c r="A9" s="20">
        <v>5</v>
      </c>
      <c r="B9" s="44" t="s">
        <v>96</v>
      </c>
      <c r="C9" s="22"/>
      <c r="D9" s="21"/>
    </row>
    <row r="10" spans="1:6" s="23" customFormat="1" ht="141.75" x14ac:dyDescent="0.2">
      <c r="A10" s="20">
        <v>6</v>
      </c>
      <c r="B10" s="44" t="s">
        <v>97</v>
      </c>
      <c r="C10" s="22"/>
      <c r="D10" s="21"/>
    </row>
    <row r="11" spans="1:6" s="23" customFormat="1" ht="78.75" x14ac:dyDescent="0.2">
      <c r="A11" s="20">
        <v>7</v>
      </c>
      <c r="B11" s="44" t="s">
        <v>98</v>
      </c>
      <c r="C11" s="22"/>
      <c r="D11" s="21"/>
    </row>
    <row r="12" spans="1:6" s="23" customFormat="1" ht="63" x14ac:dyDescent="0.2">
      <c r="A12" s="20">
        <v>8</v>
      </c>
      <c r="B12" s="44" t="s">
        <v>99</v>
      </c>
      <c r="C12" s="22"/>
      <c r="D12" s="21"/>
      <c r="E12" s="24" t="s">
        <v>70</v>
      </c>
      <c r="F12" s="25" t="s">
        <v>71</v>
      </c>
    </row>
    <row r="13" spans="1:6" s="23" customFormat="1" ht="141.75" x14ac:dyDescent="0.2">
      <c r="A13" s="20">
        <v>9</v>
      </c>
      <c r="B13" s="45" t="s">
        <v>100</v>
      </c>
      <c r="C13" s="22"/>
      <c r="D13" s="26"/>
    </row>
    <row r="14" spans="1:6" s="23" customFormat="1" ht="110.25" x14ac:dyDescent="0.2">
      <c r="A14" s="20">
        <v>10</v>
      </c>
      <c r="B14" s="45" t="s">
        <v>101</v>
      </c>
      <c r="C14" s="22"/>
      <c r="D14" s="26"/>
    </row>
    <row r="15" spans="1:6" s="23" customFormat="1" ht="78.75" x14ac:dyDescent="0.2">
      <c r="A15" s="20">
        <v>11</v>
      </c>
      <c r="B15" s="45" t="s">
        <v>102</v>
      </c>
      <c r="C15" s="22"/>
      <c r="D15" s="26"/>
    </row>
    <row r="16" spans="1:6" s="23" customFormat="1" ht="325.5" customHeight="1" x14ac:dyDescent="0.2">
      <c r="A16" s="20">
        <v>12</v>
      </c>
      <c r="B16" s="45" t="s">
        <v>113</v>
      </c>
      <c r="C16" s="22"/>
      <c r="D16" s="76"/>
    </row>
    <row r="17" spans="1:7" ht="12" customHeight="1" x14ac:dyDescent="0.15">
      <c r="A17" s="116"/>
      <c r="B17" s="116"/>
      <c r="C17" s="121"/>
      <c r="D17" s="119"/>
      <c r="E17" s="9"/>
      <c r="F17" s="9"/>
      <c r="G17" s="9"/>
    </row>
    <row r="18" spans="1:7" ht="12" customHeight="1" x14ac:dyDescent="0.15">
      <c r="A18" s="117"/>
      <c r="B18" s="117"/>
      <c r="C18" s="122"/>
      <c r="D18" s="120"/>
      <c r="E18" s="9"/>
      <c r="F18" s="9"/>
      <c r="G18" s="9"/>
    </row>
    <row r="19" spans="1:7" ht="12" customHeight="1" x14ac:dyDescent="0.15">
      <c r="A19" s="117"/>
      <c r="B19" s="117"/>
      <c r="C19" s="122"/>
      <c r="D19" s="120"/>
      <c r="E19" s="9"/>
      <c r="F19" s="9"/>
      <c r="G19" s="9"/>
    </row>
    <row r="20" spans="1:7" ht="16.5" customHeight="1" x14ac:dyDescent="0.15">
      <c r="A20" s="117"/>
      <c r="B20" s="117"/>
      <c r="C20" s="118"/>
      <c r="D20" s="19"/>
      <c r="E20" s="9"/>
      <c r="F20" s="9"/>
      <c r="G20" s="9"/>
    </row>
    <row r="21" spans="1:7" x14ac:dyDescent="0.15">
      <c r="A21" s="117"/>
      <c r="B21" s="117"/>
      <c r="C21" s="118"/>
      <c r="D21" s="18"/>
      <c r="E21" s="15"/>
      <c r="F21" s="15"/>
      <c r="G21" s="15"/>
    </row>
    <row r="22" spans="1:7" x14ac:dyDescent="0.15">
      <c r="B22" s="8"/>
      <c r="C22" s="8"/>
      <c r="D22" s="11"/>
      <c r="E22" s="9"/>
      <c r="F22" s="9"/>
      <c r="G22" s="9"/>
    </row>
    <row r="24" spans="1:7" x14ac:dyDescent="0.15">
      <c r="B24" s="11"/>
      <c r="C24" s="11"/>
      <c r="D24" s="11"/>
    </row>
    <row r="25" spans="1:7" x14ac:dyDescent="0.15">
      <c r="B25" s="11"/>
      <c r="C25" s="11"/>
      <c r="D25" s="11"/>
    </row>
    <row r="26" spans="1:7" x14ac:dyDescent="0.15">
      <c r="B26" s="11"/>
      <c r="C26" s="11"/>
      <c r="D26" s="11"/>
    </row>
    <row r="27" spans="1:7" x14ac:dyDescent="0.15">
      <c r="B27" s="11"/>
      <c r="C27" s="11"/>
      <c r="D27" s="11"/>
    </row>
    <row r="28" spans="1:7" x14ac:dyDescent="0.15">
      <c r="B28" s="11"/>
      <c r="C28" s="11"/>
      <c r="D28" s="11"/>
    </row>
  </sheetData>
  <sheetProtection selectLockedCells="1" autoFilter="0"/>
  <mergeCells count="9">
    <mergeCell ref="C3:C4"/>
    <mergeCell ref="A1:D1"/>
    <mergeCell ref="A17:B21"/>
    <mergeCell ref="C20:C21"/>
    <mergeCell ref="D17:D19"/>
    <mergeCell ref="C17:C19"/>
    <mergeCell ref="D3:D4"/>
    <mergeCell ref="A3:A4"/>
    <mergeCell ref="B3:B4"/>
  </mergeCells>
  <phoneticPr fontId="8" type="noConversion"/>
  <dataValidations count="1">
    <dataValidation type="list" allowBlank="1" showInputMessage="1" showErrorMessage="1" sqref="C5:C16" xr:uid="{05B8F80D-C43A-493B-BBF1-5BB1206BEC0B}">
      <formula1>"SI, NO, NA"</formula1>
    </dataValidation>
  </dataValidations>
  <hyperlinks>
    <hyperlink ref="F12" r:id="rId1" xr:uid="{93A2750E-DCC9-41D7-82F2-91F7B6363B52}"/>
  </hyperlinks>
  <printOptions horizontalCentered="1"/>
  <pageMargins left="0.15748031496062992" right="0.15748031496062992" top="0.59055118110236227" bottom="0.51181102362204722" header="0" footer="0"/>
  <pageSetup paperSize="9" orientation="landscape" r:id="rId2"/>
  <headerFooter alignWithMargins="0">
    <oddFooter>&amp;L&amp;"Arial,Negrita"&amp;6GF-PREOP_RHO-057-I/M
Rev.01 / 30.04.2026&amp;R&amp;"Arial,Negrita"&amp;6GP1/Página &amp;P de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2414B7-7E6B-48D4-AA05-051E912CA8DD}">
  <dimension ref="A1:E21"/>
  <sheetViews>
    <sheetView showGridLines="0" topLeftCell="A21" zoomScaleNormal="100" zoomScaleSheetLayoutView="130" workbookViewId="0">
      <selection activeCell="B19" sqref="B19"/>
    </sheetView>
  </sheetViews>
  <sheetFormatPr baseColWidth="10" defaultRowHeight="9" x14ac:dyDescent="0.2"/>
  <cols>
    <col min="1" max="1" width="4.5703125" style="12" customWidth="1"/>
    <col min="2" max="2" width="74.5703125" style="16" customWidth="1"/>
    <col min="3" max="3" width="9" style="9" customWidth="1"/>
    <col min="4" max="4" width="44.5703125" style="9" customWidth="1"/>
    <col min="5" max="5" width="21.28515625" style="16" bestFit="1" customWidth="1"/>
    <col min="6" max="6" width="10.7109375" style="16" customWidth="1"/>
    <col min="7" max="16384" width="11.42578125" style="16"/>
  </cols>
  <sheetData>
    <row r="1" spans="1:5" ht="22.5" thickBot="1" x14ac:dyDescent="0.25">
      <c r="A1" s="113" t="s">
        <v>104</v>
      </c>
      <c r="B1" s="114"/>
      <c r="C1" s="114"/>
      <c r="D1" s="115"/>
    </row>
    <row r="2" spans="1:5" ht="5.0999999999999996" customHeight="1" x14ac:dyDescent="0.2">
      <c r="A2" s="71"/>
      <c r="C2" s="13"/>
      <c r="D2" s="72"/>
    </row>
    <row r="3" spans="1:5" s="58" customFormat="1" ht="9" customHeight="1" x14ac:dyDescent="0.2">
      <c r="A3" s="123" t="s">
        <v>69</v>
      </c>
      <c r="B3" s="123" t="s">
        <v>1</v>
      </c>
      <c r="C3" s="123" t="s">
        <v>39</v>
      </c>
      <c r="D3" s="123" t="s">
        <v>40</v>
      </c>
    </row>
    <row r="4" spans="1:5" s="58" customFormat="1" x14ac:dyDescent="0.2">
      <c r="A4" s="123"/>
      <c r="B4" s="123"/>
      <c r="C4" s="123"/>
      <c r="D4" s="123"/>
    </row>
    <row r="5" spans="1:5" s="58" customFormat="1" ht="4.5" customHeight="1" x14ac:dyDescent="0.2">
      <c r="A5" s="73"/>
      <c r="B5" s="74"/>
      <c r="C5" s="74"/>
      <c r="D5" s="75"/>
    </row>
    <row r="6" spans="1:5" s="134" customFormat="1" ht="15.75" x14ac:dyDescent="0.2">
      <c r="A6" s="131" t="s">
        <v>65</v>
      </c>
      <c r="B6" s="132"/>
      <c r="C6" s="132"/>
      <c r="D6" s="133"/>
    </row>
    <row r="7" spans="1:5" s="134" customFormat="1" ht="78.75" x14ac:dyDescent="0.2">
      <c r="A7" s="135">
        <v>1</v>
      </c>
      <c r="B7" s="136" t="s">
        <v>115</v>
      </c>
      <c r="C7" s="137"/>
      <c r="D7" s="138"/>
      <c r="E7" s="139"/>
    </row>
    <row r="8" spans="1:5" s="134" customFormat="1" ht="78.75" x14ac:dyDescent="0.2">
      <c r="A8" s="135">
        <v>2</v>
      </c>
      <c r="B8" s="136" t="s">
        <v>116</v>
      </c>
      <c r="C8" s="137"/>
      <c r="D8" s="138"/>
      <c r="E8" s="139"/>
    </row>
    <row r="9" spans="1:5" s="134" customFormat="1" ht="94.5" x14ac:dyDescent="0.2">
      <c r="A9" s="140">
        <v>3</v>
      </c>
      <c r="B9" s="44" t="s">
        <v>117</v>
      </c>
      <c r="C9" s="137"/>
      <c r="D9" s="138"/>
      <c r="E9" s="141"/>
    </row>
    <row r="10" spans="1:5" s="134" customFormat="1" ht="15.75" x14ac:dyDescent="0.2">
      <c r="A10" s="142" t="s">
        <v>68</v>
      </c>
      <c r="B10" s="143"/>
      <c r="C10" s="143"/>
      <c r="D10" s="144"/>
      <c r="E10" s="139"/>
    </row>
    <row r="11" spans="1:5" s="134" customFormat="1" ht="78.75" x14ac:dyDescent="0.2">
      <c r="A11" s="135">
        <v>4</v>
      </c>
      <c r="B11" s="145" t="s">
        <v>118</v>
      </c>
      <c r="C11" s="137"/>
      <c r="D11" s="138"/>
      <c r="E11" s="139"/>
    </row>
    <row r="12" spans="1:5" s="134" customFormat="1" ht="15.75" x14ac:dyDescent="0.2">
      <c r="A12" s="142" t="s">
        <v>66</v>
      </c>
      <c r="B12" s="143"/>
      <c r="C12" s="143"/>
      <c r="D12" s="144"/>
      <c r="E12" s="141"/>
    </row>
    <row r="13" spans="1:5" s="134" customFormat="1" ht="173.25" x14ac:dyDescent="0.2">
      <c r="A13" s="135">
        <v>5</v>
      </c>
      <c r="B13" s="44" t="s">
        <v>119</v>
      </c>
      <c r="C13" s="137"/>
      <c r="D13" s="138"/>
      <c r="E13" s="139"/>
    </row>
    <row r="14" spans="1:5" s="134" customFormat="1" ht="63" x14ac:dyDescent="0.2">
      <c r="A14" s="135">
        <v>6</v>
      </c>
      <c r="B14" s="44" t="s">
        <v>120</v>
      </c>
      <c r="C14" s="137"/>
      <c r="D14" s="138"/>
      <c r="E14" s="139"/>
    </row>
    <row r="15" spans="1:5" s="134" customFormat="1" ht="173.25" x14ac:dyDescent="0.2">
      <c r="A15" s="135">
        <v>7</v>
      </c>
      <c r="B15" s="136" t="s">
        <v>121</v>
      </c>
      <c r="C15" s="137"/>
      <c r="D15" s="146"/>
      <c r="E15" s="139"/>
    </row>
    <row r="16" spans="1:5" s="134" customFormat="1" ht="15.75" x14ac:dyDescent="0.2">
      <c r="A16" s="147" t="s">
        <v>67</v>
      </c>
      <c r="B16" s="147"/>
      <c r="C16" s="147"/>
      <c r="D16" s="147"/>
      <c r="E16" s="139"/>
    </row>
    <row r="17" spans="1:5" s="134" customFormat="1" ht="78.75" x14ac:dyDescent="0.2">
      <c r="A17" s="135">
        <v>8</v>
      </c>
      <c r="B17" s="44" t="s">
        <v>122</v>
      </c>
      <c r="C17" s="135"/>
      <c r="D17" s="148" t="s">
        <v>112</v>
      </c>
      <c r="E17" s="139"/>
    </row>
    <row r="18" spans="1:5" s="134" customFormat="1" ht="78.75" x14ac:dyDescent="0.2">
      <c r="A18" s="135">
        <v>9</v>
      </c>
      <c r="B18" s="149" t="s">
        <v>123</v>
      </c>
      <c r="C18" s="137"/>
      <c r="D18" s="138"/>
      <c r="E18" s="139"/>
    </row>
    <row r="19" spans="1:5" s="134" customFormat="1" ht="230.25" customHeight="1" x14ac:dyDescent="0.2">
      <c r="A19" s="135">
        <v>10</v>
      </c>
      <c r="B19" s="44" t="s">
        <v>126</v>
      </c>
      <c r="C19" s="137"/>
      <c r="D19" s="138"/>
      <c r="E19" s="139"/>
    </row>
    <row r="20" spans="1:5" s="134" customFormat="1" ht="141.75" x14ac:dyDescent="0.2">
      <c r="A20" s="135">
        <v>11</v>
      </c>
      <c r="B20" s="149" t="s">
        <v>124</v>
      </c>
      <c r="C20" s="137"/>
      <c r="D20" s="138"/>
      <c r="E20" s="139"/>
    </row>
    <row r="21" spans="1:5" s="134" customFormat="1" ht="378" x14ac:dyDescent="0.2">
      <c r="A21" s="135">
        <v>12</v>
      </c>
      <c r="B21" s="44" t="s">
        <v>125</v>
      </c>
      <c r="C21" s="137"/>
      <c r="D21" s="148" t="s">
        <v>114</v>
      </c>
      <c r="E21" s="139"/>
    </row>
  </sheetData>
  <sheetProtection selectLockedCells="1" autoFilter="0"/>
  <mergeCells count="9">
    <mergeCell ref="A6:D6"/>
    <mergeCell ref="A10:D10"/>
    <mergeCell ref="A12:D12"/>
    <mergeCell ref="A16:D16"/>
    <mergeCell ref="A1:D1"/>
    <mergeCell ref="A3:A4"/>
    <mergeCell ref="B3:B4"/>
    <mergeCell ref="C3:C4"/>
    <mergeCell ref="D3:D4"/>
  </mergeCells>
  <phoneticPr fontId="8" type="noConversion"/>
  <dataValidations count="1">
    <dataValidation type="list" allowBlank="1" showInputMessage="1" showErrorMessage="1" sqref="C7:C9 C11 C13:C15 C18:C21" xr:uid="{A131D37D-3135-4A4C-B32B-C273A828A1CC}">
      <formula1>"SI, NO, NA"</formula1>
    </dataValidation>
  </dataValidations>
  <printOptions horizontalCentered="1"/>
  <pageMargins left="0.15748031496062992" right="0.15748031496062992" top="0.59055118110236227" bottom="0.43307086614173229" header="0" footer="0"/>
  <pageSetup paperSize="9" orientation="landscape" r:id="rId1"/>
  <headerFooter alignWithMargins="0">
    <oddFooter>&amp;L&amp;"Arial,Negrita"&amp;6GF-PREOP_RHO-057-I/M
Rev.01 / 30.04.2026&amp;R&amp;"Arial,Negrita"&amp;6GP2/Página &amp;P de &amp;N</oddFooter>
  </headerFooter>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6B4420-788C-437A-9199-78E0C9879C85}">
  <dimension ref="A1:F13"/>
  <sheetViews>
    <sheetView showGridLines="0" view="pageBreakPreview" zoomScaleNormal="100" zoomScaleSheetLayoutView="100" workbookViewId="0">
      <selection activeCell="D14" sqref="D14"/>
    </sheetView>
  </sheetViews>
  <sheetFormatPr baseColWidth="10" defaultRowHeight="9" x14ac:dyDescent="0.15"/>
  <cols>
    <col min="1" max="1" width="4.42578125" style="46" customWidth="1"/>
    <col min="2" max="2" width="73.140625" style="58" customWidth="1"/>
    <col min="3" max="3" width="9" style="65" customWidth="1"/>
    <col min="4" max="4" width="42.85546875" style="66" customWidth="1"/>
    <col min="5" max="5" width="21.28515625" style="47" bestFit="1" customWidth="1"/>
    <col min="6" max="6" width="10.7109375" style="47" customWidth="1"/>
    <col min="7" max="16384" width="11.42578125" style="47"/>
  </cols>
  <sheetData>
    <row r="1" spans="1:6" ht="26.25" customHeight="1" thickBot="1" x14ac:dyDescent="0.2">
      <c r="A1" s="126" t="s">
        <v>105</v>
      </c>
      <c r="B1" s="127"/>
      <c r="C1" s="127"/>
      <c r="D1" s="128"/>
      <c r="E1" s="46"/>
    </row>
    <row r="2" spans="1:6" ht="5.0999999999999996" customHeight="1" x14ac:dyDescent="0.15">
      <c r="A2" s="48"/>
      <c r="B2" s="49"/>
      <c r="C2" s="50"/>
      <c r="D2" s="51"/>
    </row>
    <row r="3" spans="1:6" ht="9" customHeight="1" x14ac:dyDescent="0.15">
      <c r="A3" s="123" t="s">
        <v>106</v>
      </c>
      <c r="B3" s="123" t="s">
        <v>1</v>
      </c>
      <c r="C3" s="123" t="s">
        <v>39</v>
      </c>
      <c r="D3" s="123" t="s">
        <v>40</v>
      </c>
    </row>
    <row r="4" spans="1:6" x14ac:dyDescent="0.15">
      <c r="A4" s="123"/>
      <c r="B4" s="123"/>
      <c r="C4" s="123"/>
      <c r="D4" s="123"/>
    </row>
    <row r="5" spans="1:6" ht="5.0999999999999996" customHeight="1" x14ac:dyDescent="0.15">
      <c r="A5" s="52"/>
      <c r="B5" s="53"/>
      <c r="C5" s="52"/>
      <c r="D5" s="52"/>
    </row>
    <row r="6" spans="1:6" ht="18.75" customHeight="1" x14ac:dyDescent="0.15">
      <c r="A6" s="129" t="s">
        <v>107</v>
      </c>
      <c r="B6" s="129"/>
      <c r="C6" s="129"/>
      <c r="D6" s="130"/>
    </row>
    <row r="7" spans="1:6" ht="40.5" customHeight="1" x14ac:dyDescent="0.15">
      <c r="A7" s="54">
        <v>1</v>
      </c>
      <c r="B7" s="55"/>
      <c r="C7" s="56"/>
      <c r="D7" s="57"/>
      <c r="F7" s="58"/>
    </row>
    <row r="8" spans="1:6" ht="39.75" customHeight="1" x14ac:dyDescent="0.15">
      <c r="A8" s="54">
        <v>2</v>
      </c>
      <c r="B8" s="55"/>
      <c r="C8" s="56"/>
      <c r="D8" s="57"/>
      <c r="E8" s="52"/>
      <c r="F8" s="58"/>
    </row>
    <row r="9" spans="1:6" ht="30" customHeight="1" x14ac:dyDescent="0.15">
      <c r="A9" s="59">
        <v>3</v>
      </c>
      <c r="B9" s="60"/>
      <c r="C9" s="124"/>
      <c r="D9" s="125"/>
    </row>
    <row r="10" spans="1:6" ht="42" customHeight="1" x14ac:dyDescent="0.15">
      <c r="A10" s="59">
        <v>4</v>
      </c>
      <c r="B10" s="60"/>
      <c r="C10" s="124"/>
      <c r="D10" s="125"/>
    </row>
    <row r="11" spans="1:6" ht="24" customHeight="1" x14ac:dyDescent="0.15">
      <c r="A11" s="59">
        <v>5</v>
      </c>
      <c r="B11" s="60"/>
      <c r="C11" s="124"/>
      <c r="D11" s="125"/>
    </row>
    <row r="12" spans="1:6" ht="24" customHeight="1" x14ac:dyDescent="0.15">
      <c r="C12" s="61"/>
      <c r="D12" s="62"/>
    </row>
    <row r="13" spans="1:6" x14ac:dyDescent="0.15">
      <c r="A13" s="63" t="s">
        <v>108</v>
      </c>
      <c r="C13" s="61"/>
      <c r="D13" s="64"/>
    </row>
  </sheetData>
  <sheetProtection selectLockedCells="1" autoFilter="0"/>
  <mergeCells count="8">
    <mergeCell ref="C9:C11"/>
    <mergeCell ref="D9:D11"/>
    <mergeCell ref="A1:D1"/>
    <mergeCell ref="A3:A4"/>
    <mergeCell ref="B3:B4"/>
    <mergeCell ref="C3:C4"/>
    <mergeCell ref="A6:D6"/>
    <mergeCell ref="D3:D4"/>
  </mergeCells>
  <phoneticPr fontId="8" type="noConversion"/>
  <dataValidations count="1">
    <dataValidation type="list" allowBlank="1" showInputMessage="1" showErrorMessage="1" sqref="C7:C8" xr:uid="{C8238AB4-9059-4E9F-AE4E-3D7F8BECAFDF}">
      <formula1>"SI, NO, NA"</formula1>
    </dataValidation>
  </dataValidations>
  <printOptions horizontalCentered="1"/>
  <pageMargins left="0.23622047244094491" right="0.15748031496062992" top="0.59055118110236227" bottom="0.51181102362204722" header="0" footer="0"/>
  <pageSetup paperSize="9" orientation="landscape" r:id="rId1"/>
  <headerFooter alignWithMargins="0">
    <oddFooter>&amp;L&amp;"Arial,Negrita"&amp;6GF-PREOP_RHO-057-I/M
Rev.01 / 30.04.2026&amp;R&amp;"Arial,Negrita"&amp;6GP3/Página &amp;P de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06C80C3EE2FACC42946D048F4FDB13A9" ma:contentTypeVersion="0" ma:contentTypeDescription="Crear nuevo documento." ma:contentTypeScope="" ma:versionID="44d2e429c7a4a247e176e9c6c6df0b5e">
  <xsd:schema xmlns:xsd="http://www.w3.org/2001/XMLSchema" xmlns:xs="http://www.w3.org/2001/XMLSchema" xmlns:p="http://schemas.microsoft.com/office/2006/metadata/properties" xmlns:ns2="c9af1732-5c4a-47a8-8a40-65a3d58cbfeb" targetNamespace="http://schemas.microsoft.com/office/2006/metadata/properties" ma:root="true" ma:fieldsID="4f8798a2d56ceba041b7617e2ed11083" ns2:_="">
    <xsd:import namespace="c9af1732-5c4a-47a8-8a40-65a3d58cbfe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af1732-5c4a-47a8-8a40-65a3d58cbfeb"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c9af1732-5c4a-47a8-8a40-65a3d58cbfeb">H4ZUARPRAJFR-17-450</_dlc_DocId>
    <_dlc_DocIdUrl xmlns="c9af1732-5c4a-47a8-8a40-65a3d58cbfeb">
      <Url>http://portal/seccion/centro_documental/hidrocarburos/_layouts/15/DocIdRedir.aspx?ID=H4ZUARPRAJFR-17-450</Url>
      <Description>H4ZUARPRAJFR-17-450</Description>
    </_dlc_DocIdUrl>
  </documentManagement>
</p:properties>
</file>

<file path=customXml/itemProps1.xml><?xml version="1.0" encoding="utf-8"?>
<ds:datastoreItem xmlns:ds="http://schemas.openxmlformats.org/officeDocument/2006/customXml" ds:itemID="{5F2D4FD8-9428-448C-A27A-127586ADB29D}"/>
</file>

<file path=customXml/itemProps2.xml><?xml version="1.0" encoding="utf-8"?>
<ds:datastoreItem xmlns:ds="http://schemas.openxmlformats.org/officeDocument/2006/customXml" ds:itemID="{2A3FBED4-376B-449E-A39A-9D2357FF56ED}"/>
</file>

<file path=customXml/itemProps3.xml><?xml version="1.0" encoding="utf-8"?>
<ds:datastoreItem xmlns:ds="http://schemas.openxmlformats.org/officeDocument/2006/customXml" ds:itemID="{ACBCCD16-9747-43D7-A857-B7DDE8C0CD55}"/>
</file>

<file path=customXml/itemProps4.xml><?xml version="1.0" encoding="utf-8"?>
<ds:datastoreItem xmlns:ds="http://schemas.openxmlformats.org/officeDocument/2006/customXml" ds:itemID="{79EDA7D4-9BE8-49D5-BDB0-5698B3A81FE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7</vt:i4>
      </vt:variant>
      <vt:variant>
        <vt:lpstr>Rangos con nombre</vt:lpstr>
      </vt:variant>
      <vt:variant>
        <vt:i4>8</vt:i4>
      </vt:variant>
    </vt:vector>
  </HeadingPairs>
  <TitlesOfParts>
    <vt:vector size="15" baseType="lpstr">
      <vt:lpstr>INSTRUCCIONES</vt:lpstr>
      <vt:lpstr>Hoja2</vt:lpstr>
      <vt:lpstr>Hoja3</vt:lpstr>
      <vt:lpstr>CARATULA</vt:lpstr>
      <vt:lpstr>1. REQUISITOS TUPA</vt:lpstr>
      <vt:lpstr>2. REQUISITOS TECNICOS</vt:lpstr>
      <vt:lpstr>3. OTRAS CONDICIONES SEGURIDAD</vt:lpstr>
      <vt:lpstr>Hoja2!_ftn1</vt:lpstr>
      <vt:lpstr>Hoja2!_ftnref1</vt:lpstr>
      <vt:lpstr>'1. REQUISITOS TUPA'!Área_de_impresión</vt:lpstr>
      <vt:lpstr>'2. REQUISITOS TECNICOS'!Área_de_impresión</vt:lpstr>
      <vt:lpstr>'3. OTRAS CONDICIONES SEGURIDAD'!Área_de_impresión</vt:lpstr>
      <vt:lpstr>'1. REQUISITOS TUPA'!Títulos_a_imprimir</vt:lpstr>
      <vt:lpstr>'2. REQUISITOS TECNICOS'!Títulos_a_imprimir</vt:lpstr>
      <vt:lpstr>'3. OTRAS CONDICIONES SEGURIDAD'!Títulos_a_imprimir</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Documento Osinergmin</dc:title>
  <dc:creator>Osinergmin</dc:creator>
  <cp:lastModifiedBy>Josué Quincho Herrera</cp:lastModifiedBy>
  <cp:lastPrinted>2021-02-19T12:13:46Z</cp:lastPrinted>
  <dcterms:created xsi:type="dcterms:W3CDTF">2007-08-16T22:36:10Z</dcterms:created>
  <dcterms:modified xsi:type="dcterms:W3CDTF">2026-05-06T21:16:31Z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0x01010006C80C3EE2FACC42946D048F4FDB13A9</vt:lpwstr>
  </property>
  <property fmtid="{D5CDD505-2E9C-101B-9397-08002B2CF9AE}" pid="3" name="_dlc_DocIdItemGuid">
    <vt:lpwstr>f47529a3-78da-432b-81e1-6689b9524acc</vt:lpwstr>
  </property>
</Properties>
</file>